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  <p:sldMasterId id="2147483739" r:id="rId5"/>
    <p:sldMasterId id="2147483709" r:id="rId6"/>
  </p:sldMasterIdLst>
  <p:notesMasterIdLst>
    <p:notesMasterId r:id="rId76"/>
  </p:notesMasterIdLst>
  <p:handoutMasterIdLst>
    <p:handoutMasterId r:id="rId77"/>
  </p:handoutMasterIdLst>
  <p:sldIdLst>
    <p:sldId id="291" r:id="rId7"/>
    <p:sldId id="523" r:id="rId8"/>
    <p:sldId id="608" r:id="rId9"/>
    <p:sldId id="546" r:id="rId10"/>
    <p:sldId id="548" r:id="rId11"/>
    <p:sldId id="617" r:id="rId12"/>
    <p:sldId id="602" r:id="rId13"/>
    <p:sldId id="551" r:id="rId14"/>
    <p:sldId id="547" r:id="rId15"/>
    <p:sldId id="603" r:id="rId16"/>
    <p:sldId id="556" r:id="rId17"/>
    <p:sldId id="552" r:id="rId18"/>
    <p:sldId id="553" r:id="rId19"/>
    <p:sldId id="601" r:id="rId20"/>
    <p:sldId id="612" r:id="rId21"/>
    <p:sldId id="555" r:id="rId22"/>
    <p:sldId id="554" r:id="rId23"/>
    <p:sldId id="564" r:id="rId24"/>
    <p:sldId id="565" r:id="rId25"/>
    <p:sldId id="566" r:id="rId26"/>
    <p:sldId id="559" r:id="rId27"/>
    <p:sldId id="570" r:id="rId28"/>
    <p:sldId id="618" r:id="rId29"/>
    <p:sldId id="567" r:id="rId30"/>
    <p:sldId id="571" r:id="rId31"/>
    <p:sldId id="577" r:id="rId32"/>
    <p:sldId id="619" r:id="rId33"/>
    <p:sldId id="569" r:id="rId34"/>
    <p:sldId id="572" r:id="rId35"/>
    <p:sldId id="573" r:id="rId36"/>
    <p:sldId id="574" r:id="rId37"/>
    <p:sldId id="575" r:id="rId38"/>
    <p:sldId id="576" r:id="rId39"/>
    <p:sldId id="562" r:id="rId40"/>
    <p:sldId id="561" r:id="rId41"/>
    <p:sldId id="558" r:id="rId42"/>
    <p:sldId id="560" r:id="rId43"/>
    <p:sldId id="598" r:id="rId44"/>
    <p:sldId id="599" r:id="rId45"/>
    <p:sldId id="578" r:id="rId46"/>
    <p:sldId id="579" r:id="rId47"/>
    <p:sldId id="580" r:id="rId48"/>
    <p:sldId id="581" r:id="rId49"/>
    <p:sldId id="549" r:id="rId50"/>
    <p:sldId id="550" r:id="rId51"/>
    <p:sldId id="582" r:id="rId52"/>
    <p:sldId id="613" r:id="rId53"/>
    <p:sldId id="584" r:id="rId54"/>
    <p:sldId id="585" r:id="rId55"/>
    <p:sldId id="614" r:id="rId56"/>
    <p:sldId id="609" r:id="rId57"/>
    <p:sldId id="610" r:id="rId58"/>
    <p:sldId id="611" r:id="rId59"/>
    <p:sldId id="586" r:id="rId60"/>
    <p:sldId id="587" r:id="rId61"/>
    <p:sldId id="588" r:id="rId62"/>
    <p:sldId id="589" r:id="rId63"/>
    <p:sldId id="590" r:id="rId64"/>
    <p:sldId id="591" r:id="rId65"/>
    <p:sldId id="592" r:id="rId66"/>
    <p:sldId id="593" r:id="rId67"/>
    <p:sldId id="594" r:id="rId68"/>
    <p:sldId id="595" r:id="rId69"/>
    <p:sldId id="615" r:id="rId70"/>
    <p:sldId id="596" r:id="rId71"/>
    <p:sldId id="616" r:id="rId72"/>
    <p:sldId id="597" r:id="rId73"/>
    <p:sldId id="583" r:id="rId74"/>
    <p:sldId id="279" r:id="rId75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0C68AC"/>
    <a:srgbClr val="FAFAFA"/>
    <a:srgbClr val="182B2B"/>
    <a:srgbClr val="1C4C78"/>
    <a:srgbClr val="9DC3E6"/>
    <a:srgbClr val="FC8900"/>
    <a:srgbClr val="DB48F4"/>
    <a:srgbClr val="1329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84635-2CE2-4423-AF60-5182D3E6E042}" v="30" dt="2024-02-07T01:50:24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 autoAdjust="0"/>
    <p:restoredTop sz="88602" autoAdjust="0"/>
  </p:normalViewPr>
  <p:slideViewPr>
    <p:cSldViewPr snapToGrid="0" snapToObjects="1">
      <p:cViewPr varScale="1">
        <p:scale>
          <a:sx n="143" d="100"/>
          <a:sy n="143" d="100"/>
        </p:scale>
        <p:origin x="138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microsoft.com/office/2016/11/relationships/changesInfo" Target="changesInfos/changesInfo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ounthavong, Mark" userId="a9e39fda-322e-4d81-b8b9-215f35ed2edf" providerId="ADAL" clId="{A6284635-2CE2-4423-AF60-5182D3E6E042}"/>
    <pc:docChg chg="undo custSel addSld delSld modSld sldOrd">
      <pc:chgData name="Bounthavong, Mark" userId="a9e39fda-322e-4d81-b8b9-215f35ed2edf" providerId="ADAL" clId="{A6284635-2CE2-4423-AF60-5182D3E6E042}" dt="2024-02-07T01:50:37.942" v="1045" actId="1076"/>
      <pc:docMkLst>
        <pc:docMk/>
      </pc:docMkLst>
      <pc:sldChg chg="del">
        <pc:chgData name="Bounthavong, Mark" userId="a9e39fda-322e-4d81-b8b9-215f35ed2edf" providerId="ADAL" clId="{A6284635-2CE2-4423-AF60-5182D3E6E042}" dt="2024-02-07T01:20:53.217" v="848" actId="47"/>
        <pc:sldMkLst>
          <pc:docMk/>
          <pc:sldMk cId="216696086" sldId="286"/>
        </pc:sldMkLst>
      </pc:sldChg>
      <pc:sldChg chg="modSp mod">
        <pc:chgData name="Bounthavong, Mark" userId="a9e39fda-322e-4d81-b8b9-215f35ed2edf" providerId="ADAL" clId="{A6284635-2CE2-4423-AF60-5182D3E6E042}" dt="2024-02-07T01:26:38.628" v="871" actId="1076"/>
        <pc:sldMkLst>
          <pc:docMk/>
          <pc:sldMk cId="3047042422" sldId="291"/>
        </pc:sldMkLst>
        <pc:spChg chg="mod">
          <ac:chgData name="Bounthavong, Mark" userId="a9e39fda-322e-4d81-b8b9-215f35ed2edf" providerId="ADAL" clId="{A6284635-2CE2-4423-AF60-5182D3E6E042}" dt="2024-02-07T01:26:38.628" v="871" actId="1076"/>
          <ac:spMkLst>
            <pc:docMk/>
            <pc:sldMk cId="3047042422" sldId="291"/>
            <ac:spMk id="8" creationId="{8E27FE5A-EB29-4531-B8C4-B9567B0E34C3}"/>
          </ac:spMkLst>
        </pc:spChg>
        <pc:spChg chg="mod">
          <ac:chgData name="Bounthavong, Mark" userId="a9e39fda-322e-4d81-b8b9-215f35ed2edf" providerId="ADAL" clId="{A6284635-2CE2-4423-AF60-5182D3E6E042}" dt="2024-02-07T01:26:38.628" v="871" actId="1076"/>
          <ac:spMkLst>
            <pc:docMk/>
            <pc:sldMk cId="3047042422" sldId="291"/>
            <ac:spMk id="9" creationId="{F6D8A4AA-3894-40D9-9CEF-25914016CA9E}"/>
          </ac:spMkLst>
        </pc:spChg>
      </pc:sldChg>
      <pc:sldChg chg="modSp mod">
        <pc:chgData name="Bounthavong, Mark" userId="a9e39fda-322e-4d81-b8b9-215f35ed2edf" providerId="ADAL" clId="{A6284635-2CE2-4423-AF60-5182D3E6E042}" dt="2024-02-07T00:52:46.322" v="484" actId="2711"/>
        <pc:sldMkLst>
          <pc:docMk/>
          <pc:sldMk cId="2595154897" sldId="523"/>
        </pc:sldMkLst>
        <pc:spChg chg="mod">
          <ac:chgData name="Bounthavong, Mark" userId="a9e39fda-322e-4d81-b8b9-215f35ed2edf" providerId="ADAL" clId="{A6284635-2CE2-4423-AF60-5182D3E6E042}" dt="2024-02-07T00:52:46.322" v="484" actId="2711"/>
          <ac:spMkLst>
            <pc:docMk/>
            <pc:sldMk cId="2595154897" sldId="523"/>
            <ac:spMk id="4" creationId="{0E6183C7-F10F-694F-826F-A54ECAC0C05A}"/>
          </ac:spMkLst>
        </pc:spChg>
        <pc:spChg chg="mod">
          <ac:chgData name="Bounthavong, Mark" userId="a9e39fda-322e-4d81-b8b9-215f35ed2edf" providerId="ADAL" clId="{A6284635-2CE2-4423-AF60-5182D3E6E042}" dt="2024-02-07T00:52:46.322" v="484" actId="2711"/>
          <ac:spMkLst>
            <pc:docMk/>
            <pc:sldMk cId="2595154897" sldId="523"/>
            <ac:spMk id="6" creationId="{1997CAFD-9A33-784A-9865-DEF689B4F97A}"/>
          </ac:spMkLst>
        </pc:spChg>
      </pc:sldChg>
      <pc:sldChg chg="modSp mod">
        <pc:chgData name="Bounthavong, Mark" userId="a9e39fda-322e-4d81-b8b9-215f35ed2edf" providerId="ADAL" clId="{A6284635-2CE2-4423-AF60-5182D3E6E042}" dt="2024-02-07T00:52:39.896" v="483" actId="2711"/>
        <pc:sldMkLst>
          <pc:docMk/>
          <pc:sldMk cId="2233008955" sldId="546"/>
        </pc:sldMkLst>
        <pc:spChg chg="mod">
          <ac:chgData name="Bounthavong, Mark" userId="a9e39fda-322e-4d81-b8b9-215f35ed2edf" providerId="ADAL" clId="{A6284635-2CE2-4423-AF60-5182D3E6E042}" dt="2024-02-07T00:52:39.896" v="483" actId="2711"/>
          <ac:spMkLst>
            <pc:docMk/>
            <pc:sldMk cId="2233008955" sldId="546"/>
            <ac:spMk id="3" creationId="{39BB0B08-1E35-84B2-B9C2-DAA41F0B411E}"/>
          </ac:spMkLst>
        </pc:spChg>
        <pc:spChg chg="mod">
          <ac:chgData name="Bounthavong, Mark" userId="a9e39fda-322e-4d81-b8b9-215f35ed2edf" providerId="ADAL" clId="{A6284635-2CE2-4423-AF60-5182D3E6E042}" dt="2024-02-07T00:52:39.896" v="483" actId="2711"/>
          <ac:spMkLst>
            <pc:docMk/>
            <pc:sldMk cId="2233008955" sldId="546"/>
            <ac:spMk id="4" creationId="{F09E48FE-8001-43F0-8632-10865CFEBD3C}"/>
          </ac:spMkLst>
        </pc:spChg>
      </pc:sldChg>
      <pc:sldChg chg="modSp mod">
        <pc:chgData name="Bounthavong, Mark" userId="a9e39fda-322e-4d81-b8b9-215f35ed2edf" providerId="ADAL" clId="{A6284635-2CE2-4423-AF60-5182D3E6E042}" dt="2024-02-07T00:52:22.201" v="478" actId="2711"/>
        <pc:sldMkLst>
          <pc:docMk/>
          <pc:sldMk cId="3433659014" sldId="547"/>
        </pc:sldMkLst>
        <pc:spChg chg="mod">
          <ac:chgData name="Bounthavong, Mark" userId="a9e39fda-322e-4d81-b8b9-215f35ed2edf" providerId="ADAL" clId="{A6284635-2CE2-4423-AF60-5182D3E6E042}" dt="2024-02-07T00:52:22.201" v="478" actId="2711"/>
          <ac:spMkLst>
            <pc:docMk/>
            <pc:sldMk cId="3433659014" sldId="547"/>
            <ac:spMk id="6" creationId="{CF4F110B-D7D2-51D2-5F77-000438CA654C}"/>
          </ac:spMkLst>
        </pc:spChg>
        <pc:spChg chg="mod">
          <ac:chgData name="Bounthavong, Mark" userId="a9e39fda-322e-4d81-b8b9-215f35ed2edf" providerId="ADAL" clId="{A6284635-2CE2-4423-AF60-5182D3E6E042}" dt="2024-02-07T00:52:22.201" v="478" actId="2711"/>
          <ac:spMkLst>
            <pc:docMk/>
            <pc:sldMk cId="3433659014" sldId="547"/>
            <ac:spMk id="9" creationId="{AFF6AF9F-1662-45F0-B591-D4E3133ED8BC}"/>
          </ac:spMkLst>
        </pc:spChg>
      </pc:sldChg>
      <pc:sldChg chg="modSp mod">
        <pc:chgData name="Bounthavong, Mark" userId="a9e39fda-322e-4d81-b8b9-215f35ed2edf" providerId="ADAL" clId="{A6284635-2CE2-4423-AF60-5182D3E6E042}" dt="2024-02-07T00:52:36.437" v="482" actId="2711"/>
        <pc:sldMkLst>
          <pc:docMk/>
          <pc:sldMk cId="1439884452" sldId="548"/>
        </pc:sldMkLst>
        <pc:spChg chg="mod">
          <ac:chgData name="Bounthavong, Mark" userId="a9e39fda-322e-4d81-b8b9-215f35ed2edf" providerId="ADAL" clId="{A6284635-2CE2-4423-AF60-5182D3E6E042}" dt="2024-02-07T00:52:36.437" v="482" actId="2711"/>
          <ac:spMkLst>
            <pc:docMk/>
            <pc:sldMk cId="1439884452" sldId="548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36.437" v="482" actId="2711"/>
          <ac:spMkLst>
            <pc:docMk/>
            <pc:sldMk cId="1439884452" sldId="548"/>
            <ac:spMk id="5" creationId="{30BEA1DA-E59D-452F-9A54-2C55789D8E7D}"/>
          </ac:spMkLst>
        </pc:spChg>
      </pc:sldChg>
      <pc:sldChg chg="modSp mod">
        <pc:chgData name="Bounthavong, Mark" userId="a9e39fda-322e-4d81-b8b9-215f35ed2edf" providerId="ADAL" clId="{A6284635-2CE2-4423-AF60-5182D3E6E042}" dt="2024-02-07T01:04:13.064" v="523" actId="2711"/>
        <pc:sldMkLst>
          <pc:docMk/>
          <pc:sldMk cId="3573477027" sldId="549"/>
        </pc:sldMkLst>
        <pc:spChg chg="mod">
          <ac:chgData name="Bounthavong, Mark" userId="a9e39fda-322e-4d81-b8b9-215f35ed2edf" providerId="ADAL" clId="{A6284635-2CE2-4423-AF60-5182D3E6E042}" dt="2024-02-07T01:04:13.064" v="523" actId="2711"/>
          <ac:spMkLst>
            <pc:docMk/>
            <pc:sldMk cId="3573477027" sldId="549"/>
            <ac:spMk id="2" creationId="{8455D1F0-DFBB-3145-A358-9FDAD5CE9E1E}"/>
          </ac:spMkLst>
        </pc:spChg>
        <pc:spChg chg="mod">
          <ac:chgData name="Bounthavong, Mark" userId="a9e39fda-322e-4d81-b8b9-215f35ed2edf" providerId="ADAL" clId="{A6284635-2CE2-4423-AF60-5182D3E6E042}" dt="2024-02-07T01:04:13.064" v="523" actId="2711"/>
          <ac:spMkLst>
            <pc:docMk/>
            <pc:sldMk cId="3573477027" sldId="549"/>
            <ac:spMk id="4" creationId="{F09E48FE-8001-43F0-8632-10865CFEBD3C}"/>
          </ac:spMkLst>
        </pc:spChg>
      </pc:sldChg>
      <pc:sldChg chg="modSp mod">
        <pc:chgData name="Bounthavong, Mark" userId="a9e39fda-322e-4d81-b8b9-215f35ed2edf" providerId="ADAL" clId="{A6284635-2CE2-4423-AF60-5182D3E6E042}" dt="2024-02-07T01:04:09.908" v="522" actId="2711"/>
        <pc:sldMkLst>
          <pc:docMk/>
          <pc:sldMk cId="1292830600" sldId="550"/>
        </pc:sldMkLst>
        <pc:spChg chg="mod">
          <ac:chgData name="Bounthavong, Mark" userId="a9e39fda-322e-4d81-b8b9-215f35ed2edf" providerId="ADAL" clId="{A6284635-2CE2-4423-AF60-5182D3E6E042}" dt="2024-02-07T01:04:09.908" v="522" actId="2711"/>
          <ac:spMkLst>
            <pc:docMk/>
            <pc:sldMk cId="1292830600" sldId="550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4:09.908" v="522" actId="2711"/>
          <ac:spMkLst>
            <pc:docMk/>
            <pc:sldMk cId="1292830600" sldId="550"/>
            <ac:spMk id="5" creationId="{30BEA1DA-E59D-452F-9A54-2C55789D8E7D}"/>
          </ac:spMkLst>
        </pc:spChg>
      </pc:sldChg>
      <pc:sldChg chg="modSp mod">
        <pc:chgData name="Bounthavong, Mark" userId="a9e39fda-322e-4d81-b8b9-215f35ed2edf" providerId="ADAL" clId="{A6284635-2CE2-4423-AF60-5182D3E6E042}" dt="2024-02-07T00:52:25.496" v="479" actId="2711"/>
        <pc:sldMkLst>
          <pc:docMk/>
          <pc:sldMk cId="241392422" sldId="551"/>
        </pc:sldMkLst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4" creationId="{6C39B576-A710-4D4C-8711-00B1BAFD0A8C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8" creationId="{6D2DC5BB-8095-44F5-88AB-AA07C9462FC1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11" creationId="{A06BF06B-1CAD-40A3-B121-224CC78C697A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12" creationId="{353AE533-FD87-442C-8860-A27FC62A462F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17" creationId="{2FC0730B-42A3-4A41-BD62-F778E7AB1F52}"/>
          </ac:spMkLst>
        </pc:spChg>
        <pc:spChg chg="mod">
          <ac:chgData name="Bounthavong, Mark" userId="a9e39fda-322e-4d81-b8b9-215f35ed2edf" providerId="ADAL" clId="{A6284635-2CE2-4423-AF60-5182D3E6E042}" dt="2024-02-07T00:52:25.496" v="479" actId="2711"/>
          <ac:spMkLst>
            <pc:docMk/>
            <pc:sldMk cId="241392422" sldId="551"/>
            <ac:spMk id="18" creationId="{9D3511C9-617B-4274-AA16-3109E06BAAF8}"/>
          </ac:spMkLst>
        </pc:spChg>
        <pc:picChg chg="mod">
          <ac:chgData name="Bounthavong, Mark" userId="a9e39fda-322e-4d81-b8b9-215f35ed2edf" providerId="ADAL" clId="{A6284635-2CE2-4423-AF60-5182D3E6E042}" dt="2024-02-07T00:52:25.496" v="479" actId="2711"/>
          <ac:picMkLst>
            <pc:docMk/>
            <pc:sldMk cId="241392422" sldId="551"/>
            <ac:picMk id="15" creationId="{5FACC289-C5BF-F994-D6CC-9B8CE1099049}"/>
          </ac:picMkLst>
        </pc:picChg>
        <pc:cxnChg chg="mod">
          <ac:chgData name="Bounthavong, Mark" userId="a9e39fda-322e-4d81-b8b9-215f35ed2edf" providerId="ADAL" clId="{A6284635-2CE2-4423-AF60-5182D3E6E042}" dt="2024-02-07T00:52:25.496" v="479" actId="2711"/>
          <ac:cxnSpMkLst>
            <pc:docMk/>
            <pc:sldMk cId="241392422" sldId="551"/>
            <ac:cxnSpMk id="23" creationId="{38AEB2F0-68A2-456D-8142-88E0DD5ECAC5}"/>
          </ac:cxnSpMkLst>
        </pc:cxnChg>
        <pc:cxnChg chg="mod">
          <ac:chgData name="Bounthavong, Mark" userId="a9e39fda-322e-4d81-b8b9-215f35ed2edf" providerId="ADAL" clId="{A6284635-2CE2-4423-AF60-5182D3E6E042}" dt="2024-02-07T00:52:25.496" v="479" actId="2711"/>
          <ac:cxnSpMkLst>
            <pc:docMk/>
            <pc:sldMk cId="241392422" sldId="551"/>
            <ac:cxnSpMk id="25" creationId="{1209F478-396A-4E41-8455-4DCC30911513}"/>
          </ac:cxnSpMkLst>
        </pc:cxnChg>
        <pc:cxnChg chg="mod">
          <ac:chgData name="Bounthavong, Mark" userId="a9e39fda-322e-4d81-b8b9-215f35ed2edf" providerId="ADAL" clId="{A6284635-2CE2-4423-AF60-5182D3E6E042}" dt="2024-02-07T00:52:25.496" v="479" actId="2711"/>
          <ac:cxnSpMkLst>
            <pc:docMk/>
            <pc:sldMk cId="241392422" sldId="551"/>
            <ac:cxnSpMk id="27" creationId="{6688C005-661B-446D-807A-88041B7E2E69}"/>
          </ac:cxnSpMkLst>
        </pc:cxnChg>
        <pc:cxnChg chg="mod">
          <ac:chgData name="Bounthavong, Mark" userId="a9e39fda-322e-4d81-b8b9-215f35ed2edf" providerId="ADAL" clId="{A6284635-2CE2-4423-AF60-5182D3E6E042}" dt="2024-02-07T00:52:25.496" v="479" actId="2711"/>
          <ac:cxnSpMkLst>
            <pc:docMk/>
            <pc:sldMk cId="241392422" sldId="551"/>
            <ac:cxnSpMk id="30" creationId="{F8E18468-4B93-4356-957B-8536C46FC34A}"/>
          </ac:cxnSpMkLst>
        </pc:cxnChg>
      </pc:sldChg>
      <pc:sldChg chg="addSp delSp modSp mod">
        <pc:chgData name="Bounthavong, Mark" userId="a9e39fda-322e-4d81-b8b9-215f35ed2edf" providerId="ADAL" clId="{A6284635-2CE2-4423-AF60-5182D3E6E042}" dt="2024-02-07T01:27:19.777" v="895" actId="478"/>
        <pc:sldMkLst>
          <pc:docMk/>
          <pc:sldMk cId="620121976" sldId="552"/>
        </pc:sldMkLst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3" creationId="{156702F9-30D1-449E-A613-90B9FA4F80AD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4" creationId="{89669DEC-F432-4C0A-90F6-36F1EA96A235}"/>
          </ac:spMkLst>
        </pc:spChg>
        <pc:spChg chg="add del mod">
          <ac:chgData name="Bounthavong, Mark" userId="a9e39fda-322e-4d81-b8b9-215f35ed2edf" providerId="ADAL" clId="{A6284635-2CE2-4423-AF60-5182D3E6E042}" dt="2024-02-07T01:27:19.777" v="895" actId="478"/>
          <ac:spMkLst>
            <pc:docMk/>
            <pc:sldMk cId="620121976" sldId="552"/>
            <ac:spMk id="5" creationId="{8340A6F6-FA28-A4E8-63F5-92F13BB46F68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10" creationId="{AF36146D-C9F1-4E27-AF60-4D1338BACB47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14" creationId="{B06074C6-C516-4134-8813-4086DA7286B5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15" creationId="{FAF00748-38C9-450A-86E6-CA116E32B000}"/>
          </ac:spMkLst>
        </pc:spChg>
        <pc:spChg chg="mod">
          <ac:chgData name="Bounthavong, Mark" userId="a9e39fda-322e-4d81-b8b9-215f35ed2edf" providerId="ADAL" clId="{A6284635-2CE2-4423-AF60-5182D3E6E042}" dt="2024-02-07T00:52:10.538" v="475" actId="2711"/>
          <ac:spMkLst>
            <pc:docMk/>
            <pc:sldMk cId="620121976" sldId="552"/>
            <ac:spMk id="35" creationId="{F18031A2-4E27-4123-BFC9-C4742C8900C3}"/>
          </ac:spMkLst>
        </pc:spChg>
        <pc:cxnChg chg="add del">
          <ac:chgData name="Bounthavong, Mark" userId="a9e39fda-322e-4d81-b8b9-215f35ed2edf" providerId="ADAL" clId="{A6284635-2CE2-4423-AF60-5182D3E6E042}" dt="2024-02-07T01:27:16.969" v="891" actId="11529"/>
          <ac:cxnSpMkLst>
            <pc:docMk/>
            <pc:sldMk cId="620121976" sldId="552"/>
            <ac:cxnSpMk id="7" creationId="{826A0833-C47D-DE39-5ED6-64BE1D7C084D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12" creationId="{73AF684D-09CE-4275-89BF-415D52C18783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40" creationId="{BE67B5BB-1175-497C-A1D1-F961368159BF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43" creationId="{B67AAFAC-803A-4B6A-829B-2D2DF0CD93A8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46" creationId="{56C8BB2C-85C0-4D48-ADA4-37A2280598DD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52" creationId="{350E7A76-CE56-46CD-A99D-18A1BF6F4004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53" creationId="{EE2D560C-703B-4B5D-81EA-939B68CD956A}"/>
          </ac:cxnSpMkLst>
        </pc:cxnChg>
        <pc:cxnChg chg="mod">
          <ac:chgData name="Bounthavong, Mark" userId="a9e39fda-322e-4d81-b8b9-215f35ed2edf" providerId="ADAL" clId="{A6284635-2CE2-4423-AF60-5182D3E6E042}" dt="2024-02-07T00:52:10.538" v="475" actId="2711"/>
          <ac:cxnSpMkLst>
            <pc:docMk/>
            <pc:sldMk cId="620121976" sldId="552"/>
            <ac:cxnSpMk id="96" creationId="{16E9168C-51F1-4567-B7EF-620208A845DB}"/>
          </ac:cxnSpMkLst>
        </pc:cxnChg>
      </pc:sldChg>
      <pc:sldChg chg="modSp mod">
        <pc:chgData name="Bounthavong, Mark" userId="a9e39fda-322e-4d81-b8b9-215f35ed2edf" providerId="ADAL" clId="{A6284635-2CE2-4423-AF60-5182D3E6E042}" dt="2024-02-07T00:52:06.081" v="474" actId="2711"/>
        <pc:sldMkLst>
          <pc:docMk/>
          <pc:sldMk cId="1548838669" sldId="553"/>
        </pc:sldMkLst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5" creationId="{98B515EF-CF2B-4A94-83F8-A522166D70AF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6" creationId="{F3B864EA-6946-46EC-8B12-4A34EFCF7B42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7" creationId="{8D757DA6-37A9-4081-8EDF-0950B4BDD65E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14" creationId="{7F5FFE6D-74D8-4122-8508-D0D9B75B16C1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15" creationId="{9A880619-500C-45B9-B8F3-FD502B736B0D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17" creationId="{987B4065-6970-48B0-84A4-C4A09F22827B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18" creationId="{E919ACDE-379A-429B-B854-3E7CDFC0BAD4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19" creationId="{FEFBECE9-262E-4034-968F-0076EEF4CC00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0" creationId="{AB0AEC5C-E1DC-438C-AF6B-6DFE2D654D71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1" creationId="{3621AC53-99D3-4ADA-8998-9057FCBE72F7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2" creationId="{AE92103F-4B02-418D-AD1D-2F73502DB827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5" creationId="{4EDA4901-CA38-41A8-A976-D9A70D941003}"/>
          </ac:spMkLst>
        </pc:spChg>
        <pc:spChg chg="mod">
          <ac:chgData name="Bounthavong, Mark" userId="a9e39fda-322e-4d81-b8b9-215f35ed2edf" providerId="ADAL" clId="{A6284635-2CE2-4423-AF60-5182D3E6E042}" dt="2024-02-07T00:52:06.081" v="474" actId="2711"/>
          <ac:spMkLst>
            <pc:docMk/>
            <pc:sldMk cId="1548838669" sldId="553"/>
            <ac:spMk id="26" creationId="{11EC768E-3716-4E1D-A58D-481239DFEE8E}"/>
          </ac:spMkLst>
        </pc:spChg>
        <pc:picChg chg="mod">
          <ac:chgData name="Bounthavong, Mark" userId="a9e39fda-322e-4d81-b8b9-215f35ed2edf" providerId="ADAL" clId="{A6284635-2CE2-4423-AF60-5182D3E6E042}" dt="2024-02-07T00:52:06.081" v="474" actId="2711"/>
          <ac:picMkLst>
            <pc:docMk/>
            <pc:sldMk cId="1548838669" sldId="553"/>
            <ac:picMk id="4" creationId="{7EFFFB25-EF1E-4B4A-B0E9-DA7F2C22993D}"/>
          </ac:picMkLst>
        </pc:picChg>
      </pc:sldChg>
      <pc:sldChg chg="modSp mod">
        <pc:chgData name="Bounthavong, Mark" userId="a9e39fda-322e-4d81-b8b9-215f35ed2edf" providerId="ADAL" clId="{A6284635-2CE2-4423-AF60-5182D3E6E042}" dt="2024-02-07T00:51:39.765" v="470" actId="2711"/>
        <pc:sldMkLst>
          <pc:docMk/>
          <pc:sldMk cId="3110568907" sldId="554"/>
        </pc:sldMkLst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6" creationId="{49F2B403-E0BD-45D4-9370-49D75C8E1EA6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7" creationId="{0E33739C-E5A2-4819-9DA9-795D652FD920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8" creationId="{1498B962-B400-480B-9902-1A6597478A43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9" creationId="{492CB20A-6B02-41A8-A0CC-2E42883C6903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10" creationId="{22AC401B-3B49-41FC-B700-C96E53FB35D4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11" creationId="{28D03A10-0C37-4CA8-BB5A-77C287AA0DE1}"/>
          </ac:spMkLst>
        </pc:spChg>
        <pc:spChg chg="mod">
          <ac:chgData name="Bounthavong, Mark" userId="a9e39fda-322e-4d81-b8b9-215f35ed2edf" providerId="ADAL" clId="{A6284635-2CE2-4423-AF60-5182D3E6E042}" dt="2024-02-07T00:51:39.765" v="470" actId="2711"/>
          <ac:spMkLst>
            <pc:docMk/>
            <pc:sldMk cId="3110568907" sldId="554"/>
            <ac:spMk id="12" creationId="{C1C42A73-0D99-48A5-9128-D3280ED08112}"/>
          </ac:spMkLst>
        </pc:spChg>
      </pc:sldChg>
      <pc:sldChg chg="modSp mod ord">
        <pc:chgData name="Bounthavong, Mark" userId="a9e39fda-322e-4d81-b8b9-215f35ed2edf" providerId="ADAL" clId="{A6284635-2CE2-4423-AF60-5182D3E6E042}" dt="2024-02-07T00:51:49.007" v="471" actId="2711"/>
        <pc:sldMkLst>
          <pc:docMk/>
          <pc:sldMk cId="2187722966" sldId="555"/>
        </pc:sldMkLst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3" creationId="{23CFEF44-C0FF-4DDD-A046-914CADEC3F64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8" creationId="{68641BCB-79FE-48B7-B6AE-819467A76497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9" creationId="{00DEA040-0D21-46B3-BA6A-395D898982B2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0" creationId="{E8C9FDF3-1BB8-4B35-AC2A-C602F04182D9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1" creationId="{9B9A57DE-7BE2-457B-A3FA-84415A0FEAAD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2" creationId="{7AB0196B-2B2E-4EF9-B237-1ADB870AAD8D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3" creationId="{E511216A-BFA1-4F9C-9F64-BED69761AB59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4" creationId="{4ECB53F3-23CB-4BFA-9F12-14EE20577DCB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5" creationId="{2894B511-30C2-4034-A651-6C7D4813EE6F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6" creationId="{FA19068D-CDA6-4D96-A055-35FD8F27C6F1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7" creationId="{842C25F1-6217-47F1-BD4E-AF45CF1C2096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8" creationId="{27BF1174-DDBF-4A7E-A2D1-9099903AA809}"/>
          </ac:spMkLst>
        </pc:spChg>
        <pc:spChg chg="mod">
          <ac:chgData name="Bounthavong, Mark" userId="a9e39fda-322e-4d81-b8b9-215f35ed2edf" providerId="ADAL" clId="{A6284635-2CE2-4423-AF60-5182D3E6E042}" dt="2024-02-07T00:51:49.007" v="471" actId="2711"/>
          <ac:spMkLst>
            <pc:docMk/>
            <pc:sldMk cId="2187722966" sldId="555"/>
            <ac:spMk id="19" creationId="{F7B04674-3C03-468A-9356-BC0250254A1F}"/>
          </ac:spMkLst>
        </pc:spChg>
        <pc:picChg chg="mod">
          <ac:chgData name="Bounthavong, Mark" userId="a9e39fda-322e-4d81-b8b9-215f35ed2edf" providerId="ADAL" clId="{A6284635-2CE2-4423-AF60-5182D3E6E042}" dt="2024-02-07T00:51:49.007" v="471" actId="2711"/>
          <ac:picMkLst>
            <pc:docMk/>
            <pc:sldMk cId="2187722966" sldId="555"/>
            <ac:picMk id="4" creationId="{E732DD7E-CD9D-4D8D-80D1-5AF5EA88C99A}"/>
          </ac:picMkLst>
        </pc:picChg>
      </pc:sldChg>
      <pc:sldChg chg="modSp mod">
        <pc:chgData name="Bounthavong, Mark" userId="a9e39fda-322e-4d81-b8b9-215f35ed2edf" providerId="ADAL" clId="{A6284635-2CE2-4423-AF60-5182D3E6E042}" dt="2024-02-07T00:52:14.598" v="476" actId="2711"/>
        <pc:sldMkLst>
          <pc:docMk/>
          <pc:sldMk cId="2584167253" sldId="556"/>
        </pc:sldMkLst>
        <pc:spChg chg="mod">
          <ac:chgData name="Bounthavong, Mark" userId="a9e39fda-322e-4d81-b8b9-215f35ed2edf" providerId="ADAL" clId="{A6284635-2CE2-4423-AF60-5182D3E6E042}" dt="2024-02-07T00:52:14.598" v="476" actId="2711"/>
          <ac:spMkLst>
            <pc:docMk/>
            <pc:sldMk cId="2584167253" sldId="556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14.598" v="476" actId="2711"/>
          <ac:spMkLst>
            <pc:docMk/>
            <pc:sldMk cId="2584167253" sldId="556"/>
            <ac:spMk id="5" creationId="{30BEA1DA-E59D-452F-9A54-2C55789D8E7D}"/>
          </ac:spMkLst>
        </pc:spChg>
      </pc:sldChg>
      <pc:sldChg chg="modSp add mod">
        <pc:chgData name="Bounthavong, Mark" userId="a9e39fda-322e-4d81-b8b9-215f35ed2edf" providerId="ADAL" clId="{A6284635-2CE2-4423-AF60-5182D3E6E042}" dt="2024-02-07T01:17:56.524" v="839" actId="1076"/>
        <pc:sldMkLst>
          <pc:docMk/>
          <pc:sldMk cId="715153815" sldId="558"/>
        </pc:sldMkLst>
        <pc:spChg chg="mod">
          <ac:chgData name="Bounthavong, Mark" userId="a9e39fda-322e-4d81-b8b9-215f35ed2edf" providerId="ADAL" clId="{A6284635-2CE2-4423-AF60-5182D3E6E042}" dt="2024-02-07T01:17:56.524" v="839" actId="1076"/>
          <ac:spMkLst>
            <pc:docMk/>
            <pc:sldMk cId="715153815" sldId="558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17:39.582" v="835" actId="2711"/>
          <ac:spMkLst>
            <pc:docMk/>
            <pc:sldMk cId="715153815" sldId="558"/>
            <ac:spMk id="3" creationId="{A3059813-40B8-45D1-B619-50E4BD2E56D1}"/>
          </ac:spMkLst>
        </pc:spChg>
        <pc:spChg chg="mod">
          <ac:chgData name="Bounthavong, Mark" userId="a9e39fda-322e-4d81-b8b9-215f35ed2edf" providerId="ADAL" clId="{A6284635-2CE2-4423-AF60-5182D3E6E042}" dt="2024-02-07T01:17:39.582" v="835" actId="2711"/>
          <ac:spMkLst>
            <pc:docMk/>
            <pc:sldMk cId="715153815" sldId="558"/>
            <ac:spMk id="4" creationId="{4432C4FD-9891-4451-871E-7A0F7BEED16D}"/>
          </ac:spMkLst>
        </pc:spChg>
        <pc:spChg chg="mod">
          <ac:chgData name="Bounthavong, Mark" userId="a9e39fda-322e-4d81-b8b9-215f35ed2edf" providerId="ADAL" clId="{A6284635-2CE2-4423-AF60-5182D3E6E042}" dt="2024-02-07T01:17:39.582" v="835" actId="2711"/>
          <ac:spMkLst>
            <pc:docMk/>
            <pc:sldMk cId="715153815" sldId="558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17:39.582" v="835" actId="2711"/>
          <ac:spMkLst>
            <pc:docMk/>
            <pc:sldMk cId="715153815" sldId="558"/>
            <ac:spMk id="6" creationId="{E2F6911B-AF40-42E7-BB59-5C50A04A6B69}"/>
          </ac:spMkLst>
        </pc:sp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4122396222" sldId="558"/>
        </pc:sldMkLst>
      </pc:sldChg>
      <pc:sldChg chg="modSp mod">
        <pc:chgData name="Bounthavong, Mark" userId="a9e39fda-322e-4d81-b8b9-215f35ed2edf" providerId="ADAL" clId="{A6284635-2CE2-4423-AF60-5182D3E6E042}" dt="2024-02-07T01:01:01.252" v="503" actId="20577"/>
        <pc:sldMkLst>
          <pc:docMk/>
          <pc:sldMk cId="2779973582" sldId="559"/>
        </pc:sldMkLst>
        <pc:spChg chg="mod">
          <ac:chgData name="Bounthavong, Mark" userId="a9e39fda-322e-4d81-b8b9-215f35ed2edf" providerId="ADAL" clId="{A6284635-2CE2-4423-AF60-5182D3E6E042}" dt="2024-02-07T00:51:15.350" v="466" actId="2711"/>
          <ac:spMkLst>
            <pc:docMk/>
            <pc:sldMk cId="2779973582" sldId="559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1:01.252" v="503" actId="20577"/>
          <ac:spMkLst>
            <pc:docMk/>
            <pc:sldMk cId="2779973582" sldId="559"/>
            <ac:spMk id="5" creationId="{30BEA1DA-E59D-452F-9A54-2C55789D8E7D}"/>
          </ac:spMkLst>
        </pc:sp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632205920" sldId="560"/>
        </pc:sldMkLst>
      </pc:sldChg>
      <pc:sldChg chg="modSp add mod">
        <pc:chgData name="Bounthavong, Mark" userId="a9e39fda-322e-4d81-b8b9-215f35ed2edf" providerId="ADAL" clId="{A6284635-2CE2-4423-AF60-5182D3E6E042}" dt="2024-02-07T01:17:59.844" v="840" actId="1076"/>
        <pc:sldMkLst>
          <pc:docMk/>
          <pc:sldMk cId="1476576814" sldId="560"/>
        </pc:sldMkLst>
        <pc:spChg chg="mod">
          <ac:chgData name="Bounthavong, Mark" userId="a9e39fda-322e-4d81-b8b9-215f35ed2edf" providerId="ADAL" clId="{A6284635-2CE2-4423-AF60-5182D3E6E042}" dt="2024-02-07T01:17:59.844" v="840" actId="1076"/>
          <ac:spMkLst>
            <pc:docMk/>
            <pc:sldMk cId="1476576814" sldId="560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3" creationId="{A3059813-40B8-45D1-B619-50E4BD2E56D1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4" creationId="{4432C4FD-9891-4451-871E-7A0F7BEED16D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7" creationId="{AD06D2C5-5B77-4B4C-919E-D80650E3137F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8" creationId="{65AA6207-18E2-4EC3-AF1A-9ACA23FEB596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9" creationId="{4A09020B-C3EE-4307-8F9C-756CBE7E2927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10" creationId="{8CFBCE05-CDA0-48B6-961E-443AA38C2BE4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11" creationId="{6444556A-0E1D-4C70-9ADB-FE27FBD8CE65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12" creationId="{BFBAC783-9F05-4CC1-A434-AF4FB7839DE7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13" creationId="{C450AD03-F2E3-4EB7-8810-E1DBBE9B2966}"/>
          </ac:spMkLst>
        </pc:spChg>
        <pc:spChg chg="mod">
          <ac:chgData name="Bounthavong, Mark" userId="a9e39fda-322e-4d81-b8b9-215f35ed2edf" providerId="ADAL" clId="{A6284635-2CE2-4423-AF60-5182D3E6E042}" dt="2024-02-07T01:17:43.975" v="836" actId="2711"/>
          <ac:spMkLst>
            <pc:docMk/>
            <pc:sldMk cId="1476576814" sldId="560"/>
            <ac:spMk id="14" creationId="{72070E80-931E-46C0-84C0-15674A7E5A8E}"/>
          </ac:spMkLst>
        </pc:spChg>
      </pc:sldChg>
      <pc:sldChg chg="modSp add mod">
        <pc:chgData name="Bounthavong, Mark" userId="a9e39fda-322e-4d81-b8b9-215f35ed2edf" providerId="ADAL" clId="{A6284635-2CE2-4423-AF60-5182D3E6E042}" dt="2024-02-07T01:37:17.113" v="953" actId="1076"/>
        <pc:sldMkLst>
          <pc:docMk/>
          <pc:sldMk cId="174016719" sldId="561"/>
        </pc:sldMkLst>
        <pc:spChg chg="mod">
          <ac:chgData name="Bounthavong, Mark" userId="a9e39fda-322e-4d81-b8b9-215f35ed2edf" providerId="ADAL" clId="{A6284635-2CE2-4423-AF60-5182D3E6E042}" dt="2024-02-07T01:17:53.801" v="838" actId="1076"/>
          <ac:spMkLst>
            <pc:docMk/>
            <pc:sldMk cId="174016719" sldId="56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37:17.113" v="953" actId="1076"/>
          <ac:spMkLst>
            <pc:docMk/>
            <pc:sldMk cId="174016719" sldId="561"/>
            <ac:spMk id="5" creationId="{30BEA1DA-E59D-452F-9A54-2C55789D8E7D}"/>
          </ac:spMkLst>
        </pc:sp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634525548" sldId="561"/>
        </pc:sldMkLst>
      </pc:sldChg>
      <pc:sldChg chg="modSp add mod">
        <pc:chgData name="Bounthavong, Mark" userId="a9e39fda-322e-4d81-b8b9-215f35ed2edf" providerId="ADAL" clId="{A6284635-2CE2-4423-AF60-5182D3E6E042}" dt="2024-02-07T01:17:23.010" v="832" actId="1076"/>
        <pc:sldMkLst>
          <pc:docMk/>
          <pc:sldMk cId="359948174" sldId="562"/>
        </pc:sldMkLst>
        <pc:spChg chg="mod">
          <ac:chgData name="Bounthavong, Mark" userId="a9e39fda-322e-4d81-b8b9-215f35ed2edf" providerId="ADAL" clId="{A6284635-2CE2-4423-AF60-5182D3E6E042}" dt="2024-02-07T01:17:21.612" v="831" actId="1076"/>
          <ac:spMkLst>
            <pc:docMk/>
            <pc:sldMk cId="359948174" sldId="562"/>
            <ac:spMk id="2" creationId="{8455D1F0-DFBB-3145-A358-9FDAD5CE9E1E}"/>
          </ac:spMkLst>
        </pc:spChg>
        <pc:spChg chg="mod">
          <ac:chgData name="Bounthavong, Mark" userId="a9e39fda-322e-4d81-b8b9-215f35ed2edf" providerId="ADAL" clId="{A6284635-2CE2-4423-AF60-5182D3E6E042}" dt="2024-02-07T01:17:23.010" v="832" actId="1076"/>
          <ac:spMkLst>
            <pc:docMk/>
            <pc:sldMk cId="359948174" sldId="562"/>
            <ac:spMk id="4" creationId="{F09E48FE-8001-43F0-8632-10865CFEBD3C}"/>
          </ac:spMkLst>
        </pc:sp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3736146481" sldId="562"/>
        </pc:sldMkLst>
      </pc:sldChg>
      <pc:sldChg chg="del">
        <pc:chgData name="Bounthavong, Mark" userId="a9e39fda-322e-4d81-b8b9-215f35ed2edf" providerId="ADAL" clId="{A6284635-2CE2-4423-AF60-5182D3E6E042}" dt="2024-02-07T01:20:49.171" v="847" actId="47"/>
        <pc:sldMkLst>
          <pc:docMk/>
          <pc:sldMk cId="2102653944" sldId="563"/>
        </pc:sldMkLst>
      </pc:sldChg>
      <pc:sldChg chg="modSp mod">
        <pc:chgData name="Bounthavong, Mark" userId="a9e39fda-322e-4d81-b8b9-215f35ed2edf" providerId="ADAL" clId="{A6284635-2CE2-4423-AF60-5182D3E6E042}" dt="2024-02-07T00:51:35.592" v="469" actId="2711"/>
        <pc:sldMkLst>
          <pc:docMk/>
          <pc:sldMk cId="1567965433" sldId="564"/>
        </pc:sldMkLst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6" creationId="{49F2B403-E0BD-45D4-9370-49D75C8E1EA6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7" creationId="{0E33739C-E5A2-4819-9DA9-795D652FD920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8" creationId="{1498B962-B400-480B-9902-1A6597478A43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9" creationId="{492CB20A-6B02-41A8-A0CC-2E42883C6903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10" creationId="{22AC401B-3B49-41FC-B700-C96E53FB35D4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11" creationId="{28D03A10-0C37-4CA8-BB5A-77C287AA0DE1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12" creationId="{C1C42A73-0D99-48A5-9128-D3280ED08112}"/>
          </ac:spMkLst>
        </pc:spChg>
        <pc:spChg chg="mod">
          <ac:chgData name="Bounthavong, Mark" userId="a9e39fda-322e-4d81-b8b9-215f35ed2edf" providerId="ADAL" clId="{A6284635-2CE2-4423-AF60-5182D3E6E042}" dt="2024-02-07T00:51:35.592" v="469" actId="2711"/>
          <ac:spMkLst>
            <pc:docMk/>
            <pc:sldMk cId="1567965433" sldId="564"/>
            <ac:spMk id="13" creationId="{F4F54079-A83E-4CC4-9184-B6663762A988}"/>
          </ac:spMkLst>
        </pc:spChg>
      </pc:sldChg>
      <pc:sldChg chg="modSp mod">
        <pc:chgData name="Bounthavong, Mark" userId="a9e39fda-322e-4d81-b8b9-215f35ed2edf" providerId="ADAL" clId="{A6284635-2CE2-4423-AF60-5182D3E6E042}" dt="2024-02-07T00:51:27.003" v="468" actId="2711"/>
        <pc:sldMkLst>
          <pc:docMk/>
          <pc:sldMk cId="840369991" sldId="565"/>
        </pc:sldMkLst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6" creationId="{49F2B403-E0BD-45D4-9370-49D75C8E1EA6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7" creationId="{0E33739C-E5A2-4819-9DA9-795D652FD920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8" creationId="{1498B962-B400-480B-9902-1A6597478A43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9" creationId="{492CB20A-6B02-41A8-A0CC-2E42883C6903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10" creationId="{22AC401B-3B49-41FC-B700-C96E53FB35D4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11" creationId="{28D03A10-0C37-4CA8-BB5A-77C287AA0DE1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12" creationId="{C1C42A73-0D99-48A5-9128-D3280ED08112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13" creationId="{0AB3D49A-1F0A-4792-AC0A-91C3B3349A7F}"/>
          </ac:spMkLst>
        </pc:spChg>
        <pc:spChg chg="mod">
          <ac:chgData name="Bounthavong, Mark" userId="a9e39fda-322e-4d81-b8b9-215f35ed2edf" providerId="ADAL" clId="{A6284635-2CE2-4423-AF60-5182D3E6E042}" dt="2024-02-07T00:51:27.003" v="468" actId="2711"/>
          <ac:spMkLst>
            <pc:docMk/>
            <pc:sldMk cId="840369991" sldId="565"/>
            <ac:spMk id="14" creationId="{96C175ED-A1AA-6BBE-7A59-C1993EBAE988}"/>
          </ac:spMkLst>
        </pc:spChg>
      </pc:sldChg>
      <pc:sldChg chg="modSp mod">
        <pc:chgData name="Bounthavong, Mark" userId="a9e39fda-322e-4d81-b8b9-215f35ed2edf" providerId="ADAL" clId="{A6284635-2CE2-4423-AF60-5182D3E6E042}" dt="2024-02-07T00:51:22.506" v="467" actId="2711"/>
        <pc:sldMkLst>
          <pc:docMk/>
          <pc:sldMk cId="3508966084" sldId="566"/>
        </pc:sldMkLst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3" creationId="{31A9ED7A-3A20-3540-3257-9E87BFF128F2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6" creationId="{49F2B403-E0BD-45D4-9370-49D75C8E1EA6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7" creationId="{0E33739C-E5A2-4819-9DA9-795D652FD920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8" creationId="{1498B962-B400-480B-9902-1A6597478A43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9" creationId="{492CB20A-6B02-41A8-A0CC-2E42883C6903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10" creationId="{22AC401B-3B49-41FC-B700-C96E53FB35D4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11" creationId="{28D03A10-0C37-4CA8-BB5A-77C287AA0DE1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12" creationId="{C1C42A73-0D99-48A5-9128-D3280ED08112}"/>
          </ac:spMkLst>
        </pc:spChg>
        <pc:spChg chg="mod">
          <ac:chgData name="Bounthavong, Mark" userId="a9e39fda-322e-4d81-b8b9-215f35ed2edf" providerId="ADAL" clId="{A6284635-2CE2-4423-AF60-5182D3E6E042}" dt="2024-02-07T00:51:22.506" v="467" actId="2711"/>
          <ac:spMkLst>
            <pc:docMk/>
            <pc:sldMk cId="3508966084" sldId="566"/>
            <ac:spMk id="13" creationId="{0AB3D49A-1F0A-4792-AC0A-91C3B3349A7F}"/>
          </ac:spMkLst>
        </pc:spChg>
      </pc:sldChg>
      <pc:sldChg chg="modSp mod">
        <pc:chgData name="Bounthavong, Mark" userId="a9e39fda-322e-4d81-b8b9-215f35ed2edf" providerId="ADAL" clId="{A6284635-2CE2-4423-AF60-5182D3E6E042}" dt="2024-02-07T01:03:08.606" v="505" actId="2711"/>
        <pc:sldMkLst>
          <pc:docMk/>
          <pc:sldMk cId="2299562071" sldId="567"/>
        </pc:sldMkLst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08.606" v="505" actId="2711"/>
          <ac:spMkLst>
            <pc:docMk/>
            <pc:sldMk cId="2299562071" sldId="567"/>
            <ac:spMk id="26" creationId="{53209F93-65FA-41B3-85BE-F9F078C94604}"/>
          </ac:spMkLst>
        </pc:spChg>
      </pc:sldChg>
      <pc:sldChg chg="addSp modSp mod">
        <pc:chgData name="Bounthavong, Mark" userId="a9e39fda-322e-4d81-b8b9-215f35ed2edf" providerId="ADAL" clId="{A6284635-2CE2-4423-AF60-5182D3E6E042}" dt="2024-02-07T01:50:37.942" v="1045" actId="1076"/>
        <pc:sldMkLst>
          <pc:docMk/>
          <pc:sldMk cId="2121107131" sldId="569"/>
        </pc:sldMkLst>
        <pc:spChg chg="mod">
          <ac:chgData name="Bounthavong, Mark" userId="a9e39fda-322e-4d81-b8b9-215f35ed2edf" providerId="ADAL" clId="{A6284635-2CE2-4423-AF60-5182D3E6E042}" dt="2024-02-07T01:13:58.069" v="798" actId="20577"/>
          <ac:spMkLst>
            <pc:docMk/>
            <pc:sldMk cId="2121107131" sldId="569"/>
            <ac:spMk id="2" creationId="{04D3B2B6-4A23-B540-A7C8-F6EA387443E7}"/>
          </ac:spMkLst>
        </pc:spChg>
        <pc:spChg chg="add mod">
          <ac:chgData name="Bounthavong, Mark" userId="a9e39fda-322e-4d81-b8b9-215f35ed2edf" providerId="ADAL" clId="{A6284635-2CE2-4423-AF60-5182D3E6E042}" dt="2024-02-07T01:50:37.942" v="1045" actId="1076"/>
          <ac:spMkLst>
            <pc:docMk/>
            <pc:sldMk cId="2121107131" sldId="569"/>
            <ac:spMk id="3" creationId="{BD3FB0C3-9B1F-2626-BA55-86C430EEA05A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9:34.557" v="578" actId="20577"/>
          <ac:spMkLst>
            <pc:docMk/>
            <pc:sldMk cId="2121107131" sldId="569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18.383" v="508" actId="2711"/>
          <ac:spMkLst>
            <pc:docMk/>
            <pc:sldMk cId="2121107131" sldId="569"/>
            <ac:spMk id="26" creationId="{53209F93-65FA-41B3-85BE-F9F078C94604}"/>
          </ac:spMkLst>
        </pc:spChg>
      </pc:sldChg>
      <pc:sldChg chg="delSp modSp mod delAnim">
        <pc:chgData name="Bounthavong, Mark" userId="a9e39fda-322e-4d81-b8b9-215f35ed2edf" providerId="ADAL" clId="{A6284635-2CE2-4423-AF60-5182D3E6E042}" dt="2024-02-07T01:26:17.789" v="870" actId="20577"/>
        <pc:sldMkLst>
          <pc:docMk/>
          <pc:sldMk cId="1216822189" sldId="570"/>
        </pc:sldMkLst>
        <pc:spChg chg="mod">
          <ac:chgData name="Bounthavong, Mark" userId="a9e39fda-322e-4d81-b8b9-215f35ed2edf" providerId="ADAL" clId="{A6284635-2CE2-4423-AF60-5182D3E6E042}" dt="2024-02-07T01:26:17.789" v="870" actId="20577"/>
          <ac:spMkLst>
            <pc:docMk/>
            <pc:sldMk cId="1216822189" sldId="570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22:46.462" v="868" actId="207"/>
          <ac:spMkLst>
            <pc:docMk/>
            <pc:sldMk cId="1216822189" sldId="570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04.636" v="504" actId="2711"/>
          <ac:spMkLst>
            <pc:docMk/>
            <pc:sldMk cId="1216822189" sldId="570"/>
            <ac:spMk id="26" creationId="{53209F93-65FA-41B3-85BE-F9F078C94604}"/>
          </ac:spMkLst>
        </pc:sp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18" creationId="{508E7873-6E22-4B4E-90ED-8A2119E76F39}"/>
          </ac:picMkLst>
        </pc:pic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19" creationId="{14F251C9-57C0-447C-BF30-BF24D84A795D}"/>
          </ac:picMkLst>
        </pc:pic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20" creationId="{2BB5328E-6597-489B-B8DB-FE5F8FF8360B}"/>
          </ac:picMkLst>
        </pc:pic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21" creationId="{9007E385-9AB3-44B3-A31C-2AF6FE0DAB69}"/>
          </ac:picMkLst>
        </pc:pic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22" creationId="{642E0DCD-2278-497D-8C75-4087A3CEA7A1}"/>
          </ac:picMkLst>
        </pc:picChg>
        <pc:picChg chg="del">
          <ac:chgData name="Bounthavong, Mark" userId="a9e39fda-322e-4d81-b8b9-215f35ed2edf" providerId="ADAL" clId="{A6284635-2CE2-4423-AF60-5182D3E6E042}" dt="2024-02-07T01:22:42.407" v="867" actId="478"/>
          <ac:picMkLst>
            <pc:docMk/>
            <pc:sldMk cId="1216822189" sldId="570"/>
            <ac:picMk id="23" creationId="{C36E0D7D-4C63-4F54-9CAC-B8E49A1D2EA2}"/>
          </ac:picMkLst>
        </pc:picChg>
      </pc:sldChg>
      <pc:sldChg chg="modSp mod">
        <pc:chgData name="Bounthavong, Mark" userId="a9e39fda-322e-4d81-b8b9-215f35ed2edf" providerId="ADAL" clId="{A6284635-2CE2-4423-AF60-5182D3E6E042}" dt="2024-02-07T01:03:12.091" v="506" actId="2711"/>
        <pc:sldMkLst>
          <pc:docMk/>
          <pc:sldMk cId="4163457631" sldId="571"/>
        </pc:sldMkLst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12.091" v="506" actId="2711"/>
          <ac:spMkLst>
            <pc:docMk/>
            <pc:sldMk cId="4163457631" sldId="571"/>
            <ac:spMk id="26" creationId="{53209F93-65FA-41B3-85BE-F9F078C94604}"/>
          </ac:spMkLst>
        </pc:spChg>
      </pc:sldChg>
      <pc:sldChg chg="modSp mod">
        <pc:chgData name="Bounthavong, Mark" userId="a9e39fda-322e-4d81-b8b9-215f35ed2edf" providerId="ADAL" clId="{A6284635-2CE2-4423-AF60-5182D3E6E042}" dt="2024-02-07T01:14:00.865" v="800" actId="20577"/>
        <pc:sldMkLst>
          <pc:docMk/>
          <pc:sldMk cId="1745037912" sldId="572"/>
        </pc:sldMkLst>
        <pc:spChg chg="mod">
          <ac:chgData name="Bounthavong, Mark" userId="a9e39fda-322e-4d81-b8b9-215f35ed2edf" providerId="ADAL" clId="{A6284635-2CE2-4423-AF60-5182D3E6E042}" dt="2024-02-07T01:14:00.865" v="800" actId="20577"/>
          <ac:spMkLst>
            <pc:docMk/>
            <pc:sldMk cId="1745037912" sldId="572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21.817" v="509" actId="2711"/>
          <ac:spMkLst>
            <pc:docMk/>
            <pc:sldMk cId="1745037912" sldId="572"/>
            <ac:spMk id="26" creationId="{53209F93-65FA-41B3-85BE-F9F078C94604}"/>
          </ac:spMkLst>
        </pc:spChg>
        <pc:cxnChg chg="mod">
          <ac:chgData name="Bounthavong, Mark" userId="a9e39fda-322e-4d81-b8b9-215f35ed2edf" providerId="ADAL" clId="{A6284635-2CE2-4423-AF60-5182D3E6E042}" dt="2024-02-07T01:08:53.795" v="562" actId="208"/>
          <ac:cxnSpMkLst>
            <pc:docMk/>
            <pc:sldMk cId="1745037912" sldId="572"/>
            <ac:cxnSpMk id="4" creationId="{A47D91E8-F501-4DE0-84F4-99867F1539F7}"/>
          </ac:cxnSpMkLst>
        </pc:cxnChg>
      </pc:sldChg>
      <pc:sldChg chg="modSp mod">
        <pc:chgData name="Bounthavong, Mark" userId="a9e39fda-322e-4d81-b8b9-215f35ed2edf" providerId="ADAL" clId="{A6284635-2CE2-4423-AF60-5182D3E6E042}" dt="2024-02-07T01:14:03.631" v="802" actId="20577"/>
        <pc:sldMkLst>
          <pc:docMk/>
          <pc:sldMk cId="468356394" sldId="573"/>
        </pc:sldMkLst>
        <pc:spChg chg="mod">
          <ac:chgData name="Bounthavong, Mark" userId="a9e39fda-322e-4d81-b8b9-215f35ed2edf" providerId="ADAL" clId="{A6284635-2CE2-4423-AF60-5182D3E6E042}" dt="2024-02-07T01:14:03.631" v="802" actId="20577"/>
          <ac:spMkLst>
            <pc:docMk/>
            <pc:sldMk cId="468356394" sldId="573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24.743" v="510" actId="2711"/>
          <ac:spMkLst>
            <pc:docMk/>
            <pc:sldMk cId="468356394" sldId="573"/>
            <ac:spMk id="26" creationId="{53209F93-65FA-41B3-85BE-F9F078C94604}"/>
          </ac:spMkLst>
        </pc:spChg>
        <pc:cxnChg chg="mod">
          <ac:chgData name="Bounthavong, Mark" userId="a9e39fda-322e-4d81-b8b9-215f35ed2edf" providerId="ADAL" clId="{A6284635-2CE2-4423-AF60-5182D3E6E042}" dt="2024-02-07T01:08:35.955" v="561" actId="208"/>
          <ac:cxnSpMkLst>
            <pc:docMk/>
            <pc:sldMk cId="468356394" sldId="573"/>
            <ac:cxnSpMk id="4" creationId="{27B3390F-837E-47C2-82C2-14A9EC38DCF6}"/>
          </ac:cxnSpMkLst>
        </pc:cxnChg>
        <pc:cxnChg chg="mod">
          <ac:chgData name="Bounthavong, Mark" userId="a9e39fda-322e-4d81-b8b9-215f35ed2edf" providerId="ADAL" clId="{A6284635-2CE2-4423-AF60-5182D3E6E042}" dt="2024-02-07T01:08:35.955" v="561" actId="208"/>
          <ac:cxnSpMkLst>
            <pc:docMk/>
            <pc:sldMk cId="468356394" sldId="573"/>
            <ac:cxnSpMk id="19" creationId="{D68CF957-B76C-4A7E-9CD6-22EE779F1EC6}"/>
          </ac:cxnSpMkLst>
        </pc:cxnChg>
      </pc:sldChg>
      <pc:sldChg chg="modSp mod">
        <pc:chgData name="Bounthavong, Mark" userId="a9e39fda-322e-4d81-b8b9-215f35ed2edf" providerId="ADAL" clId="{A6284635-2CE2-4423-AF60-5182D3E6E042}" dt="2024-02-07T01:14:06.847" v="805" actId="20577"/>
        <pc:sldMkLst>
          <pc:docMk/>
          <pc:sldMk cId="1437747164" sldId="574"/>
        </pc:sldMkLst>
        <pc:spChg chg="mod">
          <ac:chgData name="Bounthavong, Mark" userId="a9e39fda-322e-4d81-b8b9-215f35ed2edf" providerId="ADAL" clId="{A6284635-2CE2-4423-AF60-5182D3E6E042}" dt="2024-02-07T01:14:06.847" v="805" actId="20577"/>
          <ac:spMkLst>
            <pc:docMk/>
            <pc:sldMk cId="1437747164" sldId="574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28.134" v="511" actId="2711"/>
          <ac:spMkLst>
            <pc:docMk/>
            <pc:sldMk cId="1437747164" sldId="574"/>
            <ac:spMk id="26" creationId="{53209F93-65FA-41B3-85BE-F9F078C94604}"/>
          </ac:spMkLst>
        </pc:spChg>
      </pc:sldChg>
      <pc:sldChg chg="modSp mod">
        <pc:chgData name="Bounthavong, Mark" userId="a9e39fda-322e-4d81-b8b9-215f35ed2edf" providerId="ADAL" clId="{A6284635-2CE2-4423-AF60-5182D3E6E042}" dt="2024-02-07T01:14:13.085" v="807" actId="20577"/>
        <pc:sldMkLst>
          <pc:docMk/>
          <pc:sldMk cId="1168628133" sldId="575"/>
        </pc:sldMkLst>
        <pc:spChg chg="mod">
          <ac:chgData name="Bounthavong, Mark" userId="a9e39fda-322e-4d81-b8b9-215f35ed2edf" providerId="ADAL" clId="{A6284635-2CE2-4423-AF60-5182D3E6E042}" dt="2024-02-07T01:14:13.085" v="807" actId="20577"/>
          <ac:spMkLst>
            <pc:docMk/>
            <pc:sldMk cId="1168628133" sldId="575"/>
            <ac:spMk id="2" creationId="{04D3B2B6-4A23-B540-A7C8-F6EA387443E7}"/>
          </ac:spMkLst>
        </pc:spChg>
        <pc:cxnChg chg="mod">
          <ac:chgData name="Bounthavong, Mark" userId="a9e39fda-322e-4d81-b8b9-215f35ed2edf" providerId="ADAL" clId="{A6284635-2CE2-4423-AF60-5182D3E6E042}" dt="2024-02-07T01:08:29.873" v="560" actId="208"/>
          <ac:cxnSpMkLst>
            <pc:docMk/>
            <pc:sldMk cId="1168628133" sldId="575"/>
            <ac:cxnSpMk id="4" creationId="{079A70F0-F1D5-473C-BC39-F1EA9DC4B6A3}"/>
          </ac:cxnSpMkLst>
        </pc:cxnChg>
      </pc:sldChg>
      <pc:sldChg chg="delSp modSp mod">
        <pc:chgData name="Bounthavong, Mark" userId="a9e39fda-322e-4d81-b8b9-215f35ed2edf" providerId="ADAL" clId="{A6284635-2CE2-4423-AF60-5182D3E6E042}" dt="2024-02-07T01:50:18.582" v="1039" actId="21"/>
        <pc:sldMkLst>
          <pc:docMk/>
          <pc:sldMk cId="4201328057" sldId="576"/>
        </pc:sldMkLst>
        <pc:spChg chg="mod">
          <ac:chgData name="Bounthavong, Mark" userId="a9e39fda-322e-4d81-b8b9-215f35ed2edf" providerId="ADAL" clId="{A6284635-2CE2-4423-AF60-5182D3E6E042}" dt="2024-02-07T01:14:15.769" v="809" actId="20577"/>
          <ac:spMkLst>
            <pc:docMk/>
            <pc:sldMk cId="4201328057" sldId="576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17" creationId="{37A72A91-E8F4-4F4B-90FC-AD5CFFB3444E}"/>
          </ac:spMkLst>
        </pc:spChg>
        <pc:spChg chg="del mod">
          <ac:chgData name="Bounthavong, Mark" userId="a9e39fda-322e-4d81-b8b9-215f35ed2edf" providerId="ADAL" clId="{A6284635-2CE2-4423-AF60-5182D3E6E042}" dt="2024-02-07T01:50:18.582" v="1039" actId="21"/>
          <ac:spMkLst>
            <pc:docMk/>
            <pc:sldMk cId="4201328057" sldId="576"/>
            <ac:spMk id="21" creationId="{E4D98C2C-F16E-456B-A7E9-7599886D3B6D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31.488" v="512" actId="2711"/>
          <ac:spMkLst>
            <pc:docMk/>
            <pc:sldMk cId="4201328057" sldId="576"/>
            <ac:spMk id="26" creationId="{53209F93-65FA-41B3-85BE-F9F078C94604}"/>
          </ac:spMkLst>
        </pc:spChg>
      </pc:sldChg>
      <pc:sldChg chg="modSp mod">
        <pc:chgData name="Bounthavong, Mark" userId="a9e39fda-322e-4d81-b8b9-215f35ed2edf" providerId="ADAL" clId="{A6284635-2CE2-4423-AF60-5182D3E6E042}" dt="2024-02-07T01:09:37.785" v="580" actId="20577"/>
        <pc:sldMkLst>
          <pc:docMk/>
          <pc:sldMk cId="2238940146" sldId="577"/>
        </pc:sldMkLst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9:37.785" v="580" actId="20577"/>
          <ac:spMkLst>
            <pc:docMk/>
            <pc:sldMk cId="2238940146" sldId="577"/>
            <ac:spMk id="3" creationId="{B28EEFE5-94A4-4EC8-9E85-848316F5668A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6" creationId="{30DA7247-46C1-44DE-87A6-A2CA402D8C3B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17" creationId="{37A72A91-E8F4-4F4B-90FC-AD5CFFB3444E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24" creationId="{906278F7-653F-4C7E-B8AC-30425F036FE7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25" creationId="{22A637A5-D0F5-4DFC-A803-4347DCDA9196}"/>
          </ac:spMkLst>
        </pc:spChg>
        <pc:spChg chg="mod">
          <ac:chgData name="Bounthavong, Mark" userId="a9e39fda-322e-4d81-b8b9-215f35ed2edf" providerId="ADAL" clId="{A6284635-2CE2-4423-AF60-5182D3E6E042}" dt="2024-02-07T01:03:14.970" v="507" actId="2711"/>
          <ac:spMkLst>
            <pc:docMk/>
            <pc:sldMk cId="2238940146" sldId="577"/>
            <ac:spMk id="26" creationId="{53209F93-65FA-41B3-85BE-F9F078C94604}"/>
          </ac:spMkLst>
        </pc:spChg>
      </pc:sldChg>
      <pc:sldChg chg="modSp mod">
        <pc:chgData name="Bounthavong, Mark" userId="a9e39fda-322e-4d81-b8b9-215f35ed2edf" providerId="ADAL" clId="{A6284635-2CE2-4423-AF60-5182D3E6E042}" dt="2024-02-07T01:03:50.009" v="518" actId="1076"/>
        <pc:sldMkLst>
          <pc:docMk/>
          <pc:sldMk cId="3031785042" sldId="578"/>
        </pc:sldMkLst>
        <pc:spChg chg="mod">
          <ac:chgData name="Bounthavong, Mark" userId="a9e39fda-322e-4d81-b8b9-215f35ed2edf" providerId="ADAL" clId="{A6284635-2CE2-4423-AF60-5182D3E6E042}" dt="2024-02-07T01:03:46.017" v="517" actId="114"/>
          <ac:spMkLst>
            <pc:docMk/>
            <pc:sldMk cId="3031785042" sldId="578"/>
            <ac:spMk id="2" creationId="{8455D1F0-DFBB-3145-A358-9FDAD5CE9E1E}"/>
          </ac:spMkLst>
        </pc:spChg>
        <pc:spChg chg="mod">
          <ac:chgData name="Bounthavong, Mark" userId="a9e39fda-322e-4d81-b8b9-215f35ed2edf" providerId="ADAL" clId="{A6284635-2CE2-4423-AF60-5182D3E6E042}" dt="2024-02-07T01:03:50.009" v="518" actId="1076"/>
          <ac:spMkLst>
            <pc:docMk/>
            <pc:sldMk cId="3031785042" sldId="578"/>
            <ac:spMk id="4" creationId="{F09E48FE-8001-43F0-8632-10865CFEBD3C}"/>
          </ac:spMkLst>
        </pc:spChg>
      </pc:sldChg>
      <pc:sldChg chg="modSp mod">
        <pc:chgData name="Bounthavong, Mark" userId="a9e39fda-322e-4d81-b8b9-215f35ed2edf" providerId="ADAL" clId="{A6284635-2CE2-4423-AF60-5182D3E6E042}" dt="2024-02-07T01:03:56.398" v="519" actId="2711"/>
        <pc:sldMkLst>
          <pc:docMk/>
          <pc:sldMk cId="2946819908" sldId="579"/>
        </pc:sldMkLst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3" creationId="{D30F32A1-BC86-47EA-BECC-AB089F866CC0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4" creationId="{1282DEB0-070D-45CE-B5CB-693603C9AFB5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7" creationId="{AC9F0294-E2FB-49C5-A469-758BE48BE81D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8" creationId="{B9355610-C368-4BE2-9957-3BEE0E0C62D4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9" creationId="{A3C5162C-FD61-4748-BC01-85D21E1C790D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10" creationId="{EFB80C43-DE6F-4D89-8AA9-84108BFF3FDC}"/>
          </ac:spMkLst>
        </pc:spChg>
        <pc:spChg chg="mod">
          <ac:chgData name="Bounthavong, Mark" userId="a9e39fda-322e-4d81-b8b9-215f35ed2edf" providerId="ADAL" clId="{A6284635-2CE2-4423-AF60-5182D3E6E042}" dt="2024-02-07T01:03:56.398" v="519" actId="2711"/>
          <ac:spMkLst>
            <pc:docMk/>
            <pc:sldMk cId="2946819908" sldId="579"/>
            <ac:spMk id="11" creationId="{F45AF403-3F15-4377-896B-BC68CA224013}"/>
          </ac:spMkLst>
        </pc:spChg>
      </pc:sldChg>
      <pc:sldChg chg="modSp mod">
        <pc:chgData name="Bounthavong, Mark" userId="a9e39fda-322e-4d81-b8b9-215f35ed2edf" providerId="ADAL" clId="{A6284635-2CE2-4423-AF60-5182D3E6E042}" dt="2024-02-07T01:03:59.792" v="520" actId="2711"/>
        <pc:sldMkLst>
          <pc:docMk/>
          <pc:sldMk cId="1983772066" sldId="580"/>
        </pc:sldMkLst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6" creationId="{CBA89FBB-4227-4459-B7ED-04828D9283E5}"/>
          </ac:spMkLst>
        </pc:spChg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12" creationId="{921D4EB7-BD63-4E4C-85F9-AE4925CBA32A}"/>
          </ac:spMkLst>
        </pc:spChg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13" creationId="{D8287D72-5E79-4ECC-B449-805D62726246}"/>
          </ac:spMkLst>
        </pc:spChg>
        <pc:spChg chg="mod">
          <ac:chgData name="Bounthavong, Mark" userId="a9e39fda-322e-4d81-b8b9-215f35ed2edf" providerId="ADAL" clId="{A6284635-2CE2-4423-AF60-5182D3E6E042}" dt="2024-02-07T01:03:59.792" v="520" actId="2711"/>
          <ac:spMkLst>
            <pc:docMk/>
            <pc:sldMk cId="1983772066" sldId="580"/>
            <ac:spMk id="14" creationId="{A6D1A4E0-8015-417C-91D1-D9DD7DE7860B}"/>
          </ac:spMkLst>
        </pc:spChg>
      </pc:sldChg>
      <pc:sldChg chg="modSp mod">
        <pc:chgData name="Bounthavong, Mark" userId="a9e39fda-322e-4d81-b8b9-215f35ed2edf" providerId="ADAL" clId="{A6284635-2CE2-4423-AF60-5182D3E6E042}" dt="2024-02-07T01:04:03.582" v="521" actId="2711"/>
        <pc:sldMkLst>
          <pc:docMk/>
          <pc:sldMk cId="783536215" sldId="581"/>
        </pc:sldMkLst>
        <pc:spChg chg="mod">
          <ac:chgData name="Bounthavong, Mark" userId="a9e39fda-322e-4d81-b8b9-215f35ed2edf" providerId="ADAL" clId="{A6284635-2CE2-4423-AF60-5182D3E6E042}" dt="2024-02-07T01:04:03.582" v="521" actId="2711"/>
          <ac:spMkLst>
            <pc:docMk/>
            <pc:sldMk cId="783536215" sldId="58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4:03.582" v="521" actId="2711"/>
          <ac:spMkLst>
            <pc:docMk/>
            <pc:sldMk cId="783536215" sldId="581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04:03.582" v="521" actId="2711"/>
          <ac:spMkLst>
            <pc:docMk/>
            <pc:sldMk cId="783536215" sldId="581"/>
            <ac:spMk id="14" creationId="{29E07583-9987-45A9-B7F2-5B15502D2483}"/>
          </ac:spMkLst>
        </pc:spChg>
      </pc:sldChg>
      <pc:sldChg chg="modSp mod">
        <pc:chgData name="Bounthavong, Mark" userId="a9e39fda-322e-4d81-b8b9-215f35ed2edf" providerId="ADAL" clId="{A6284635-2CE2-4423-AF60-5182D3E6E042}" dt="2024-02-07T01:04:18.096" v="524" actId="2711"/>
        <pc:sldMkLst>
          <pc:docMk/>
          <pc:sldMk cId="1739444383" sldId="582"/>
        </pc:sldMkLst>
        <pc:spChg chg="mod">
          <ac:chgData name="Bounthavong, Mark" userId="a9e39fda-322e-4d81-b8b9-215f35ed2edf" providerId="ADAL" clId="{A6284635-2CE2-4423-AF60-5182D3E6E042}" dt="2024-02-07T01:04:18.096" v="524" actId="2711"/>
          <ac:spMkLst>
            <pc:docMk/>
            <pc:sldMk cId="1739444383" sldId="582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4:18.096" v="524" actId="2711"/>
          <ac:spMkLst>
            <pc:docMk/>
            <pc:sldMk cId="1739444383" sldId="582"/>
            <ac:spMk id="5" creationId="{30BEA1DA-E59D-452F-9A54-2C55789D8E7D}"/>
          </ac:spMkLst>
        </pc:spChg>
      </pc:sldChg>
      <pc:sldChg chg="modSp mod">
        <pc:chgData name="Bounthavong, Mark" userId="a9e39fda-322e-4d81-b8b9-215f35ed2edf" providerId="ADAL" clId="{A6284635-2CE2-4423-AF60-5182D3E6E042}" dt="2024-02-07T01:04:25.141" v="526" actId="2711"/>
        <pc:sldMkLst>
          <pc:docMk/>
          <pc:sldMk cId="2667963931" sldId="584"/>
        </pc:sldMkLst>
        <pc:spChg chg="mod">
          <ac:chgData name="Bounthavong, Mark" userId="a9e39fda-322e-4d81-b8b9-215f35ed2edf" providerId="ADAL" clId="{A6284635-2CE2-4423-AF60-5182D3E6E042}" dt="2024-02-07T01:04:25.141" v="526" actId="2711"/>
          <ac:spMkLst>
            <pc:docMk/>
            <pc:sldMk cId="2667963931" sldId="584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4:25.141" v="526" actId="2711"/>
          <ac:spMkLst>
            <pc:docMk/>
            <pc:sldMk cId="2667963931" sldId="584"/>
            <ac:spMk id="5" creationId="{30BEA1DA-E59D-452F-9A54-2C55789D8E7D}"/>
          </ac:spMkLst>
        </pc:spChg>
      </pc:sldChg>
      <pc:sldChg chg="modSp mod">
        <pc:chgData name="Bounthavong, Mark" userId="a9e39fda-322e-4d81-b8b9-215f35ed2edf" providerId="ADAL" clId="{A6284635-2CE2-4423-AF60-5182D3E6E042}" dt="2024-02-07T01:04:28.709" v="527" actId="2711"/>
        <pc:sldMkLst>
          <pc:docMk/>
          <pc:sldMk cId="4074988319" sldId="585"/>
        </pc:sldMkLst>
        <pc:spChg chg="mod">
          <ac:chgData name="Bounthavong, Mark" userId="a9e39fda-322e-4d81-b8b9-215f35ed2edf" providerId="ADAL" clId="{A6284635-2CE2-4423-AF60-5182D3E6E042}" dt="2024-02-07T01:04:28.709" v="527" actId="2711"/>
          <ac:spMkLst>
            <pc:docMk/>
            <pc:sldMk cId="4074988319" sldId="585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4:28.709" v="527" actId="2711"/>
          <ac:spMkLst>
            <pc:docMk/>
            <pc:sldMk cId="4074988319" sldId="585"/>
            <ac:spMk id="5" creationId="{30BEA1DA-E59D-452F-9A54-2C55789D8E7D}"/>
          </ac:spMkLst>
        </pc:spChg>
      </pc:sldChg>
      <pc:sldChg chg="modSp mod">
        <pc:chgData name="Bounthavong, Mark" userId="a9e39fda-322e-4d81-b8b9-215f35ed2edf" providerId="ADAL" clId="{A6284635-2CE2-4423-AF60-5182D3E6E042}" dt="2024-02-07T01:05:07.650" v="534" actId="1582"/>
        <pc:sldMkLst>
          <pc:docMk/>
          <pc:sldMk cId="223040313" sldId="586"/>
        </pc:sldMkLst>
        <pc:spChg chg="mod">
          <ac:chgData name="Bounthavong, Mark" userId="a9e39fda-322e-4d81-b8b9-215f35ed2edf" providerId="ADAL" clId="{A6284635-2CE2-4423-AF60-5182D3E6E042}" dt="2024-02-07T01:05:02.096" v="533" actId="2711"/>
          <ac:spMkLst>
            <pc:docMk/>
            <pc:sldMk cId="223040313" sldId="586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02.096" v="533" actId="2711"/>
          <ac:spMkLst>
            <pc:docMk/>
            <pc:sldMk cId="223040313" sldId="586"/>
            <ac:spMk id="4" creationId="{092D2679-CA21-471A-AF96-18CC81E55EF3}"/>
          </ac:spMkLst>
        </pc:spChg>
        <pc:spChg chg="mod">
          <ac:chgData name="Bounthavong, Mark" userId="a9e39fda-322e-4d81-b8b9-215f35ed2edf" providerId="ADAL" clId="{A6284635-2CE2-4423-AF60-5182D3E6E042}" dt="2024-02-07T01:05:07.650" v="534" actId="1582"/>
          <ac:spMkLst>
            <pc:docMk/>
            <pc:sldMk cId="223040313" sldId="586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07.650" v="534" actId="1582"/>
          <ac:spMkLst>
            <pc:docMk/>
            <pc:sldMk cId="223040313" sldId="586"/>
            <ac:spMk id="18" creationId="{D974319F-774A-49BF-9728-608A834E23F7}"/>
          </ac:spMkLst>
        </pc:spChg>
        <pc:cxnChg chg="mod">
          <ac:chgData name="Bounthavong, Mark" userId="a9e39fda-322e-4d81-b8b9-215f35ed2edf" providerId="ADAL" clId="{A6284635-2CE2-4423-AF60-5182D3E6E042}" dt="2024-02-07T01:05:02.096" v="533" actId="2711"/>
          <ac:cxnSpMkLst>
            <pc:docMk/>
            <pc:sldMk cId="223040313" sldId="586"/>
            <ac:cxnSpMk id="8" creationId="{EA5391DC-1FBD-4B26-ADCD-6CA78CF26536}"/>
          </ac:cxnSpMkLst>
        </pc:cxnChg>
        <pc:cxnChg chg="mod">
          <ac:chgData name="Bounthavong, Mark" userId="a9e39fda-322e-4d81-b8b9-215f35ed2edf" providerId="ADAL" clId="{A6284635-2CE2-4423-AF60-5182D3E6E042}" dt="2024-02-07T01:05:02.096" v="533" actId="2711"/>
          <ac:cxnSpMkLst>
            <pc:docMk/>
            <pc:sldMk cId="223040313" sldId="586"/>
            <ac:cxnSpMk id="12" creationId="{EFF73EBB-8D7A-4C4A-BDB8-C12162B00BFE}"/>
          </ac:cxnSpMkLst>
        </pc:cxnChg>
      </pc:sldChg>
      <pc:sldChg chg="modSp mod">
        <pc:chgData name="Bounthavong, Mark" userId="a9e39fda-322e-4d81-b8b9-215f35ed2edf" providerId="ADAL" clId="{A6284635-2CE2-4423-AF60-5182D3E6E042}" dt="2024-02-07T01:05:16.952" v="536" actId="1582"/>
        <pc:sldMkLst>
          <pc:docMk/>
          <pc:sldMk cId="1565986571" sldId="587"/>
        </pc:sldMkLst>
        <pc:spChg chg="mod">
          <ac:chgData name="Bounthavong, Mark" userId="a9e39fda-322e-4d81-b8b9-215f35ed2edf" providerId="ADAL" clId="{A6284635-2CE2-4423-AF60-5182D3E6E042}" dt="2024-02-07T01:05:12.393" v="535" actId="2711"/>
          <ac:spMkLst>
            <pc:docMk/>
            <pc:sldMk cId="1565986571" sldId="587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16.952" v="536" actId="1582"/>
          <ac:spMkLst>
            <pc:docMk/>
            <pc:sldMk cId="1565986571" sldId="587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12.393" v="535" actId="2711"/>
          <ac:spMkLst>
            <pc:docMk/>
            <pc:sldMk cId="1565986571" sldId="587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16.952" v="536" actId="1582"/>
          <ac:spMkLst>
            <pc:docMk/>
            <pc:sldMk cId="1565986571" sldId="587"/>
            <ac:spMk id="18" creationId="{D974319F-774A-49BF-9728-608A834E23F7}"/>
          </ac:spMkLst>
        </pc:spChg>
        <pc:cxnChg chg="mod">
          <ac:chgData name="Bounthavong, Mark" userId="a9e39fda-322e-4d81-b8b9-215f35ed2edf" providerId="ADAL" clId="{A6284635-2CE2-4423-AF60-5182D3E6E042}" dt="2024-02-07T01:05:12.393" v="535" actId="2711"/>
          <ac:cxnSpMkLst>
            <pc:docMk/>
            <pc:sldMk cId="1565986571" sldId="587"/>
            <ac:cxnSpMk id="7" creationId="{2FE347D3-B415-439A-9E75-9F17ABFCE20E}"/>
          </ac:cxnSpMkLst>
        </pc:cxnChg>
        <pc:cxnChg chg="mod">
          <ac:chgData name="Bounthavong, Mark" userId="a9e39fda-322e-4d81-b8b9-215f35ed2edf" providerId="ADAL" clId="{A6284635-2CE2-4423-AF60-5182D3E6E042}" dt="2024-02-07T01:05:12.393" v="535" actId="2711"/>
          <ac:cxnSpMkLst>
            <pc:docMk/>
            <pc:sldMk cId="1565986571" sldId="587"/>
            <ac:cxnSpMk id="16" creationId="{60403264-3934-4694-AC4D-302D4D267963}"/>
          </ac:cxnSpMkLst>
        </pc:cxnChg>
      </pc:sldChg>
      <pc:sldChg chg="modSp mod">
        <pc:chgData name="Bounthavong, Mark" userId="a9e39fda-322e-4d81-b8b9-215f35ed2edf" providerId="ADAL" clId="{A6284635-2CE2-4423-AF60-5182D3E6E042}" dt="2024-02-07T01:05:25.766" v="538" actId="1582"/>
        <pc:sldMkLst>
          <pc:docMk/>
          <pc:sldMk cId="3783198962" sldId="588"/>
        </pc:sldMkLst>
        <pc:spChg chg="mod">
          <ac:chgData name="Bounthavong, Mark" userId="a9e39fda-322e-4d81-b8b9-215f35ed2edf" providerId="ADAL" clId="{A6284635-2CE2-4423-AF60-5182D3E6E042}" dt="2024-02-07T01:05:20.679" v="537" actId="2711"/>
          <ac:spMkLst>
            <pc:docMk/>
            <pc:sldMk cId="3783198962" sldId="588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25.766" v="538" actId="1582"/>
          <ac:spMkLst>
            <pc:docMk/>
            <pc:sldMk cId="3783198962" sldId="588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20.679" v="537" actId="2711"/>
          <ac:spMkLst>
            <pc:docMk/>
            <pc:sldMk cId="3783198962" sldId="588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25.766" v="538" actId="1582"/>
          <ac:spMkLst>
            <pc:docMk/>
            <pc:sldMk cId="3783198962" sldId="588"/>
            <ac:spMk id="18" creationId="{D974319F-774A-49BF-9728-608A834E23F7}"/>
          </ac:spMkLst>
        </pc:spChg>
        <pc:cxnChg chg="mod">
          <ac:chgData name="Bounthavong, Mark" userId="a9e39fda-322e-4d81-b8b9-215f35ed2edf" providerId="ADAL" clId="{A6284635-2CE2-4423-AF60-5182D3E6E042}" dt="2024-02-07T01:05:20.679" v="537" actId="2711"/>
          <ac:cxnSpMkLst>
            <pc:docMk/>
            <pc:sldMk cId="3783198962" sldId="588"/>
            <ac:cxnSpMk id="7" creationId="{2FE347D3-B415-439A-9E75-9F17ABFCE20E}"/>
          </ac:cxnSpMkLst>
        </pc:cxnChg>
        <pc:cxnChg chg="mod">
          <ac:chgData name="Bounthavong, Mark" userId="a9e39fda-322e-4d81-b8b9-215f35ed2edf" providerId="ADAL" clId="{A6284635-2CE2-4423-AF60-5182D3E6E042}" dt="2024-02-07T01:05:20.679" v="537" actId="2711"/>
          <ac:cxnSpMkLst>
            <pc:docMk/>
            <pc:sldMk cId="3783198962" sldId="588"/>
            <ac:cxnSpMk id="16" creationId="{60403264-3934-4694-AC4D-302D4D267963}"/>
          </ac:cxnSpMkLst>
        </pc:cxnChg>
      </pc:sldChg>
      <pc:sldChg chg="modSp mod">
        <pc:chgData name="Bounthavong, Mark" userId="a9e39fda-322e-4d81-b8b9-215f35ed2edf" providerId="ADAL" clId="{A6284635-2CE2-4423-AF60-5182D3E6E042}" dt="2024-02-07T01:05:38.430" v="540" actId="1582"/>
        <pc:sldMkLst>
          <pc:docMk/>
          <pc:sldMk cId="3976162826" sldId="589"/>
        </pc:sldMkLst>
        <pc:spChg chg="mod">
          <ac:chgData name="Bounthavong, Mark" userId="a9e39fda-322e-4d81-b8b9-215f35ed2edf" providerId="ADAL" clId="{A6284635-2CE2-4423-AF60-5182D3E6E042}" dt="2024-02-07T01:05:32.462" v="539" actId="2711"/>
          <ac:spMkLst>
            <pc:docMk/>
            <pc:sldMk cId="3976162826" sldId="589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38.430" v="540" actId="1582"/>
          <ac:spMkLst>
            <pc:docMk/>
            <pc:sldMk cId="3976162826" sldId="589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32.462" v="539" actId="2711"/>
          <ac:spMkLst>
            <pc:docMk/>
            <pc:sldMk cId="3976162826" sldId="589"/>
            <ac:spMk id="14" creationId="{B29CDB1D-B0A8-44C7-8F00-2D8F70980E65}"/>
          </ac:spMkLst>
        </pc:spChg>
        <pc:cxnChg chg="mod">
          <ac:chgData name="Bounthavong, Mark" userId="a9e39fda-322e-4d81-b8b9-215f35ed2edf" providerId="ADAL" clId="{A6284635-2CE2-4423-AF60-5182D3E6E042}" dt="2024-02-07T01:05:32.462" v="539" actId="2711"/>
          <ac:cxnSpMkLst>
            <pc:docMk/>
            <pc:sldMk cId="3976162826" sldId="589"/>
            <ac:cxnSpMk id="7" creationId="{2FE347D3-B415-439A-9E75-9F17ABFCE20E}"/>
          </ac:cxnSpMkLst>
        </pc:cxnChg>
      </pc:sldChg>
      <pc:sldChg chg="modSp mod">
        <pc:chgData name="Bounthavong, Mark" userId="a9e39fda-322e-4d81-b8b9-215f35ed2edf" providerId="ADAL" clId="{A6284635-2CE2-4423-AF60-5182D3E6E042}" dt="2024-02-07T01:05:43.578" v="541" actId="2711"/>
        <pc:sldMkLst>
          <pc:docMk/>
          <pc:sldMk cId="1778723995" sldId="590"/>
        </pc:sldMkLst>
        <pc:spChg chg="mod">
          <ac:chgData name="Bounthavong, Mark" userId="a9e39fda-322e-4d81-b8b9-215f35ed2edf" providerId="ADAL" clId="{A6284635-2CE2-4423-AF60-5182D3E6E042}" dt="2024-02-07T01:05:43.578" v="541" actId="2711"/>
          <ac:spMkLst>
            <pc:docMk/>
            <pc:sldMk cId="1778723995" sldId="590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43.578" v="541" actId="2711"/>
          <ac:spMkLst>
            <pc:docMk/>
            <pc:sldMk cId="1778723995" sldId="590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43.578" v="541" actId="2711"/>
          <ac:spMkLst>
            <pc:docMk/>
            <pc:sldMk cId="1778723995" sldId="590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43.578" v="541" actId="2711"/>
          <ac:spMkLst>
            <pc:docMk/>
            <pc:sldMk cId="1778723995" sldId="590"/>
            <ac:spMk id="19" creationId="{74D60B96-3F1C-489C-B5D2-238B8BAFDBD5}"/>
          </ac:spMkLst>
        </pc:spChg>
      </pc:sldChg>
      <pc:sldChg chg="modSp mod">
        <pc:chgData name="Bounthavong, Mark" userId="a9e39fda-322e-4d81-b8b9-215f35ed2edf" providerId="ADAL" clId="{A6284635-2CE2-4423-AF60-5182D3E6E042}" dt="2024-02-07T01:05:48.319" v="542" actId="2711"/>
        <pc:sldMkLst>
          <pc:docMk/>
          <pc:sldMk cId="2003947758" sldId="591"/>
        </pc:sldMkLst>
        <pc:spChg chg="mod">
          <ac:chgData name="Bounthavong, Mark" userId="a9e39fda-322e-4d81-b8b9-215f35ed2edf" providerId="ADAL" clId="{A6284635-2CE2-4423-AF60-5182D3E6E042}" dt="2024-02-07T01:05:48.319" v="542" actId="2711"/>
          <ac:spMkLst>
            <pc:docMk/>
            <pc:sldMk cId="2003947758" sldId="59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48.319" v="542" actId="2711"/>
          <ac:spMkLst>
            <pc:docMk/>
            <pc:sldMk cId="2003947758" sldId="591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48.319" v="542" actId="2711"/>
          <ac:spMkLst>
            <pc:docMk/>
            <pc:sldMk cId="2003947758" sldId="591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48.319" v="542" actId="2711"/>
          <ac:spMkLst>
            <pc:docMk/>
            <pc:sldMk cId="2003947758" sldId="591"/>
            <ac:spMk id="19" creationId="{74D60B96-3F1C-489C-B5D2-238B8BAFDBD5}"/>
          </ac:spMkLst>
        </pc:spChg>
      </pc:sldChg>
      <pc:sldChg chg="modSp mod">
        <pc:chgData name="Bounthavong, Mark" userId="a9e39fda-322e-4d81-b8b9-215f35ed2edf" providerId="ADAL" clId="{A6284635-2CE2-4423-AF60-5182D3E6E042}" dt="2024-02-07T01:05:51.393" v="543" actId="2711"/>
        <pc:sldMkLst>
          <pc:docMk/>
          <pc:sldMk cId="1261547954" sldId="592"/>
        </pc:sldMkLst>
        <pc:spChg chg="mod">
          <ac:chgData name="Bounthavong, Mark" userId="a9e39fda-322e-4d81-b8b9-215f35ed2edf" providerId="ADAL" clId="{A6284635-2CE2-4423-AF60-5182D3E6E042}" dt="2024-02-07T01:05:51.393" v="543" actId="2711"/>
          <ac:spMkLst>
            <pc:docMk/>
            <pc:sldMk cId="1261547954" sldId="592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51.393" v="543" actId="2711"/>
          <ac:spMkLst>
            <pc:docMk/>
            <pc:sldMk cId="1261547954" sldId="592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51.393" v="543" actId="2711"/>
          <ac:spMkLst>
            <pc:docMk/>
            <pc:sldMk cId="1261547954" sldId="592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51.393" v="543" actId="2711"/>
          <ac:spMkLst>
            <pc:docMk/>
            <pc:sldMk cId="1261547954" sldId="592"/>
            <ac:spMk id="19" creationId="{74D60B96-3F1C-489C-B5D2-238B8BAFDBD5}"/>
          </ac:spMkLst>
        </pc:spChg>
      </pc:sldChg>
      <pc:sldChg chg="modSp mod">
        <pc:chgData name="Bounthavong, Mark" userId="a9e39fda-322e-4d81-b8b9-215f35ed2edf" providerId="ADAL" clId="{A6284635-2CE2-4423-AF60-5182D3E6E042}" dt="2024-02-07T01:05:54.631" v="544" actId="2711"/>
        <pc:sldMkLst>
          <pc:docMk/>
          <pc:sldMk cId="2491240109" sldId="593"/>
        </pc:sldMkLst>
        <pc:spChg chg="mod">
          <ac:chgData name="Bounthavong, Mark" userId="a9e39fda-322e-4d81-b8b9-215f35ed2edf" providerId="ADAL" clId="{A6284635-2CE2-4423-AF60-5182D3E6E042}" dt="2024-02-07T01:05:54.631" v="544" actId="2711"/>
          <ac:spMkLst>
            <pc:docMk/>
            <pc:sldMk cId="2491240109" sldId="593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54.631" v="544" actId="2711"/>
          <ac:spMkLst>
            <pc:docMk/>
            <pc:sldMk cId="2491240109" sldId="593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54.631" v="544" actId="2711"/>
          <ac:spMkLst>
            <pc:docMk/>
            <pc:sldMk cId="2491240109" sldId="593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54.631" v="544" actId="2711"/>
          <ac:spMkLst>
            <pc:docMk/>
            <pc:sldMk cId="2491240109" sldId="593"/>
            <ac:spMk id="19" creationId="{74D60B96-3F1C-489C-B5D2-238B8BAFDBD5}"/>
          </ac:spMkLst>
        </pc:spChg>
      </pc:sldChg>
      <pc:sldChg chg="modSp mod">
        <pc:chgData name="Bounthavong, Mark" userId="a9e39fda-322e-4d81-b8b9-215f35ed2edf" providerId="ADAL" clId="{A6284635-2CE2-4423-AF60-5182D3E6E042}" dt="2024-02-07T01:05:57.820" v="545" actId="2711"/>
        <pc:sldMkLst>
          <pc:docMk/>
          <pc:sldMk cId="2121328744" sldId="594"/>
        </pc:sldMkLst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5" creationId="{45134FFA-B83C-428E-B877-E3FCB437D00A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6" creationId="{50D5E713-F911-4967-9C4B-AD34F855D63F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7" creationId="{962A55C9-10AD-4217-A423-88D56536D647}"/>
          </ac:spMkLst>
        </pc:spChg>
        <pc:spChg chg="mod">
          <ac:chgData name="Bounthavong, Mark" userId="a9e39fda-322e-4d81-b8b9-215f35ed2edf" providerId="ADAL" clId="{A6284635-2CE2-4423-AF60-5182D3E6E042}" dt="2024-02-07T01:05:57.820" v="545" actId="2711"/>
          <ac:spMkLst>
            <pc:docMk/>
            <pc:sldMk cId="2121328744" sldId="594"/>
            <ac:spMk id="19" creationId="{74D60B96-3F1C-489C-B5D2-238B8BAFDBD5}"/>
          </ac:spMkLst>
        </pc:spChg>
      </pc:sldChg>
      <pc:sldChg chg="modSp mod">
        <pc:chgData name="Bounthavong, Mark" userId="a9e39fda-322e-4d81-b8b9-215f35ed2edf" providerId="ADAL" clId="{A6284635-2CE2-4423-AF60-5182D3E6E042}" dt="2024-02-07T01:06:03.494" v="546" actId="2711"/>
        <pc:sldMkLst>
          <pc:docMk/>
          <pc:sldMk cId="3483796389" sldId="595"/>
        </pc:sldMkLst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12" creationId="{DB3F890C-6F4E-442B-A878-86D80CD55A32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13" creationId="{775A2535-7FCD-4908-83A4-00B076DC0EA9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20" creationId="{D583650C-EE64-4B64-8041-25BF1CAB8178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22" creationId="{4BF11BC4-D0DA-4FCD-BBBF-C9B230D6F7EA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23" creationId="{CD744AF8-D44B-4C45-9199-4BFE273E90BD}"/>
          </ac:spMkLst>
        </pc:spChg>
        <pc:spChg chg="mod">
          <ac:chgData name="Bounthavong, Mark" userId="a9e39fda-322e-4d81-b8b9-215f35ed2edf" providerId="ADAL" clId="{A6284635-2CE2-4423-AF60-5182D3E6E042}" dt="2024-02-07T01:06:03.494" v="546" actId="2711"/>
          <ac:spMkLst>
            <pc:docMk/>
            <pc:sldMk cId="3483796389" sldId="595"/>
            <ac:spMk id="25" creationId="{549F555D-8D03-40CC-B61E-D208DDE4007B}"/>
          </ac:spMkLst>
        </pc:spChg>
      </pc:sldChg>
      <pc:sldChg chg="modSp mod">
        <pc:chgData name="Bounthavong, Mark" userId="a9e39fda-322e-4d81-b8b9-215f35ed2edf" providerId="ADAL" clId="{A6284635-2CE2-4423-AF60-5182D3E6E042}" dt="2024-02-07T01:06:11.594" v="548" actId="2711"/>
        <pc:sldMkLst>
          <pc:docMk/>
          <pc:sldMk cId="502724141" sldId="596"/>
        </pc:sldMkLst>
        <pc:spChg chg="mod">
          <ac:chgData name="Bounthavong, Mark" userId="a9e39fda-322e-4d81-b8b9-215f35ed2edf" providerId="ADAL" clId="{A6284635-2CE2-4423-AF60-5182D3E6E042}" dt="2024-02-07T01:06:11.594" v="548" actId="2711"/>
          <ac:spMkLst>
            <pc:docMk/>
            <pc:sldMk cId="502724141" sldId="596"/>
            <ac:spMk id="2" creationId="{04D3B2B6-4A23-B540-A7C8-F6EA387443E7}"/>
          </ac:spMkLst>
        </pc:spChg>
      </pc:sldChg>
      <pc:sldChg chg="modSp mod">
        <pc:chgData name="Bounthavong, Mark" userId="a9e39fda-322e-4d81-b8b9-215f35ed2edf" providerId="ADAL" clId="{A6284635-2CE2-4423-AF60-5182D3E6E042}" dt="2024-02-07T01:06:18.665" v="550" actId="2711"/>
        <pc:sldMkLst>
          <pc:docMk/>
          <pc:sldMk cId="1148053919" sldId="597"/>
        </pc:sldMkLst>
        <pc:spChg chg="mod">
          <ac:chgData name="Bounthavong, Mark" userId="a9e39fda-322e-4d81-b8b9-215f35ed2edf" providerId="ADAL" clId="{A6284635-2CE2-4423-AF60-5182D3E6E042}" dt="2024-02-07T01:06:18.665" v="550" actId="2711"/>
          <ac:spMkLst>
            <pc:docMk/>
            <pc:sldMk cId="1148053919" sldId="597"/>
            <ac:spMk id="2" creationId="{04D3B2B6-4A23-B540-A7C8-F6EA387443E7}"/>
          </ac:spMkLst>
        </pc:sp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1435323988" sldId="598"/>
        </pc:sldMkLst>
      </pc:sldChg>
      <pc:sldChg chg="modSp add mod">
        <pc:chgData name="Bounthavong, Mark" userId="a9e39fda-322e-4d81-b8b9-215f35ed2edf" providerId="ADAL" clId="{A6284635-2CE2-4423-AF60-5182D3E6E042}" dt="2024-02-07T01:18:19.389" v="842" actId="1076"/>
        <pc:sldMkLst>
          <pc:docMk/>
          <pc:sldMk cId="3372743632" sldId="598"/>
        </pc:sldMkLst>
        <pc:spChg chg="mod">
          <ac:chgData name="Bounthavong, Mark" userId="a9e39fda-322e-4d81-b8b9-215f35ed2edf" providerId="ADAL" clId="{A6284635-2CE2-4423-AF60-5182D3E6E042}" dt="2024-02-07T01:18:19.389" v="842" actId="1076"/>
          <ac:spMkLst>
            <pc:docMk/>
            <pc:sldMk cId="3372743632" sldId="598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18:16.838" v="841" actId="2711"/>
          <ac:spMkLst>
            <pc:docMk/>
            <pc:sldMk cId="3372743632" sldId="598"/>
            <ac:spMk id="22" creationId="{23482DCA-5FB0-4F0E-88E5-435C8AD4CCC7}"/>
          </ac:spMkLst>
        </pc:spChg>
        <pc:spChg chg="mod">
          <ac:chgData name="Bounthavong, Mark" userId="a9e39fda-322e-4d81-b8b9-215f35ed2edf" providerId="ADAL" clId="{A6284635-2CE2-4423-AF60-5182D3E6E042}" dt="2024-02-07T01:18:16.838" v="841" actId="2711"/>
          <ac:spMkLst>
            <pc:docMk/>
            <pc:sldMk cId="3372743632" sldId="598"/>
            <ac:spMk id="25" creationId="{BA086F20-3666-49DA-BDBE-ADA4FF3BA004}"/>
          </ac:spMkLst>
        </pc:spChg>
        <pc:spChg chg="mod">
          <ac:chgData name="Bounthavong, Mark" userId="a9e39fda-322e-4d81-b8b9-215f35ed2edf" providerId="ADAL" clId="{A6284635-2CE2-4423-AF60-5182D3E6E042}" dt="2024-02-07T01:18:16.838" v="841" actId="2711"/>
          <ac:spMkLst>
            <pc:docMk/>
            <pc:sldMk cId="3372743632" sldId="598"/>
            <ac:spMk id="26" creationId="{9FBD1909-A79D-43A9-BFDE-0FBE0EC959A9}"/>
          </ac:spMkLst>
        </pc:spChg>
        <pc:spChg chg="mod">
          <ac:chgData name="Bounthavong, Mark" userId="a9e39fda-322e-4d81-b8b9-215f35ed2edf" providerId="ADAL" clId="{A6284635-2CE2-4423-AF60-5182D3E6E042}" dt="2024-02-07T01:18:16.838" v="841" actId="2711"/>
          <ac:spMkLst>
            <pc:docMk/>
            <pc:sldMk cId="3372743632" sldId="598"/>
            <ac:spMk id="27" creationId="{72A9DE70-CD55-4F1C-BF6B-3CDD71B2C00E}"/>
          </ac:spMkLst>
        </pc:spChg>
        <pc:spChg chg="mod">
          <ac:chgData name="Bounthavong, Mark" userId="a9e39fda-322e-4d81-b8b9-215f35ed2edf" providerId="ADAL" clId="{A6284635-2CE2-4423-AF60-5182D3E6E042}" dt="2024-02-07T01:18:16.838" v="841" actId="2711"/>
          <ac:spMkLst>
            <pc:docMk/>
            <pc:sldMk cId="3372743632" sldId="598"/>
            <ac:spMk id="28" creationId="{A1E4CC41-8CE0-4401-B20B-1246321A7FBE}"/>
          </ac:spMkLst>
        </pc:spChg>
        <pc:graphicFrameChg chg="mod">
          <ac:chgData name="Bounthavong, Mark" userId="a9e39fda-322e-4d81-b8b9-215f35ed2edf" providerId="ADAL" clId="{A6284635-2CE2-4423-AF60-5182D3E6E042}" dt="2024-02-07T01:18:16.838" v="841" actId="2711"/>
          <ac:graphicFrameMkLst>
            <pc:docMk/>
            <pc:sldMk cId="3372743632" sldId="598"/>
            <ac:graphicFrameMk id="23" creationId="{F385E9B8-7C11-4574-AD07-2E2E1A4FA7F2}"/>
          </ac:graphicFrameMkLst>
        </pc:graphicFrameChg>
        <pc:cxnChg chg="mod">
          <ac:chgData name="Bounthavong, Mark" userId="a9e39fda-322e-4d81-b8b9-215f35ed2edf" providerId="ADAL" clId="{A6284635-2CE2-4423-AF60-5182D3E6E042}" dt="2024-02-07T01:18:16.838" v="841" actId="2711"/>
          <ac:cxnSpMkLst>
            <pc:docMk/>
            <pc:sldMk cId="3372743632" sldId="598"/>
            <ac:cxnSpMk id="17" creationId="{DB5E998D-5FCF-45F9-B159-3B2C8632C040}"/>
          </ac:cxnSpMkLst>
        </pc:cxnChg>
        <pc:cxnChg chg="mod">
          <ac:chgData name="Bounthavong, Mark" userId="a9e39fda-322e-4d81-b8b9-215f35ed2edf" providerId="ADAL" clId="{A6284635-2CE2-4423-AF60-5182D3E6E042}" dt="2024-02-07T01:18:16.838" v="841" actId="2711"/>
          <ac:cxnSpMkLst>
            <pc:docMk/>
            <pc:sldMk cId="3372743632" sldId="598"/>
            <ac:cxnSpMk id="19" creationId="{72A23F2C-5862-4203-8890-92FB91FDAEA5}"/>
          </ac:cxnSpMkLst>
        </pc:cxnChg>
      </pc:sldChg>
      <pc:sldChg chg="del">
        <pc:chgData name="Bounthavong, Mark" userId="a9e39fda-322e-4d81-b8b9-215f35ed2edf" providerId="ADAL" clId="{A6284635-2CE2-4423-AF60-5182D3E6E042}" dt="2024-02-07T01:16:31.991" v="810" actId="2696"/>
        <pc:sldMkLst>
          <pc:docMk/>
          <pc:sldMk cId="1735439244" sldId="599"/>
        </pc:sldMkLst>
      </pc:sldChg>
      <pc:sldChg chg="modSp add mod">
        <pc:chgData name="Bounthavong, Mark" userId="a9e39fda-322e-4d81-b8b9-215f35ed2edf" providerId="ADAL" clId="{A6284635-2CE2-4423-AF60-5182D3E6E042}" dt="2024-02-07T01:18:32.729" v="845" actId="2711"/>
        <pc:sldMkLst>
          <pc:docMk/>
          <pc:sldMk cId="4119797797" sldId="599"/>
        </pc:sldMkLst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3" creationId="{A3059813-40B8-45D1-B619-50E4BD2E56D1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5" creationId="{30BEA1DA-E59D-452F-9A54-2C55789D8E7D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7" creationId="{AD06D2C5-5B77-4B4C-919E-D80650E3137F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9" creationId="{4A09020B-C3EE-4307-8F9C-756CBE7E2927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10" creationId="{8CFBCE05-CDA0-48B6-961E-443AA38C2BE4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13" creationId="{C450AD03-F2E3-4EB7-8810-E1DBBE9B2966}"/>
          </ac:spMkLst>
        </pc:spChg>
        <pc:spChg chg="mod">
          <ac:chgData name="Bounthavong, Mark" userId="a9e39fda-322e-4d81-b8b9-215f35ed2edf" providerId="ADAL" clId="{A6284635-2CE2-4423-AF60-5182D3E6E042}" dt="2024-02-07T01:18:32.729" v="845" actId="2711"/>
          <ac:spMkLst>
            <pc:docMk/>
            <pc:sldMk cId="4119797797" sldId="599"/>
            <ac:spMk id="14" creationId="{72070E80-931E-46C0-84C0-15674A7E5A8E}"/>
          </ac:spMkLst>
        </pc:spChg>
      </pc:sldChg>
      <pc:sldChg chg="modSp mod">
        <pc:chgData name="Bounthavong, Mark" userId="a9e39fda-322e-4d81-b8b9-215f35ed2edf" providerId="ADAL" clId="{A6284635-2CE2-4423-AF60-5182D3E6E042}" dt="2024-02-07T00:52:01.892" v="473" actId="2711"/>
        <pc:sldMkLst>
          <pc:docMk/>
          <pc:sldMk cId="864968586" sldId="601"/>
        </pc:sldMkLst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5" creationId="{98B515EF-CF2B-4A94-83F8-A522166D70AF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6" creationId="{F3B864EA-6946-46EC-8B12-4A34EFCF7B42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7" creationId="{8D757DA6-37A9-4081-8EDF-0950B4BDD65E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14" creationId="{7F5FFE6D-74D8-4122-8508-D0D9B75B16C1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15" creationId="{9A880619-500C-45B9-B8F3-FD502B736B0D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17" creationId="{987B4065-6970-48B0-84A4-C4A09F22827B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18" creationId="{E919ACDE-379A-429B-B854-3E7CDFC0BAD4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19" creationId="{FEFBECE9-262E-4034-968F-0076EEF4CC00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0" creationId="{AB0AEC5C-E1DC-438C-AF6B-6DFE2D654D71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1" creationId="{3621AC53-99D3-4ADA-8998-9057FCBE72F7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2" creationId="{AE92103F-4B02-418D-AD1D-2F73502DB827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3" creationId="{36871A37-C91B-4947-22CB-3C46C36AAD4B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5" creationId="{4EDA4901-CA38-41A8-A976-D9A70D941003}"/>
          </ac:spMkLst>
        </pc:spChg>
        <pc:spChg chg="mod">
          <ac:chgData name="Bounthavong, Mark" userId="a9e39fda-322e-4d81-b8b9-215f35ed2edf" providerId="ADAL" clId="{A6284635-2CE2-4423-AF60-5182D3E6E042}" dt="2024-02-07T00:52:01.892" v="473" actId="2711"/>
          <ac:spMkLst>
            <pc:docMk/>
            <pc:sldMk cId="864968586" sldId="601"/>
            <ac:spMk id="26" creationId="{11EC768E-3716-4E1D-A58D-481239DFEE8E}"/>
          </ac:spMkLst>
        </pc:spChg>
      </pc:sldChg>
      <pc:sldChg chg="modSp mod">
        <pc:chgData name="Bounthavong, Mark" userId="a9e39fda-322e-4d81-b8b9-215f35ed2edf" providerId="ADAL" clId="{A6284635-2CE2-4423-AF60-5182D3E6E042}" dt="2024-02-07T00:52:28.900" v="480" actId="2711"/>
        <pc:sldMkLst>
          <pc:docMk/>
          <pc:sldMk cId="2628520922" sldId="602"/>
        </pc:sldMkLst>
        <pc:spChg chg="mod">
          <ac:chgData name="Bounthavong, Mark" userId="a9e39fda-322e-4d81-b8b9-215f35ed2edf" providerId="ADAL" clId="{A6284635-2CE2-4423-AF60-5182D3E6E042}" dt="2024-02-07T00:52:28.900" v="480" actId="2711"/>
          <ac:spMkLst>
            <pc:docMk/>
            <pc:sldMk cId="2628520922" sldId="602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28.900" v="480" actId="2711"/>
          <ac:spMkLst>
            <pc:docMk/>
            <pc:sldMk cId="2628520922" sldId="602"/>
            <ac:spMk id="6" creationId="{FB639E07-C3E8-A5F8-36F6-6836A42B9C53}"/>
          </ac:spMkLst>
        </pc:spChg>
        <pc:spChg chg="mod">
          <ac:chgData name="Bounthavong, Mark" userId="a9e39fda-322e-4d81-b8b9-215f35ed2edf" providerId="ADAL" clId="{A6284635-2CE2-4423-AF60-5182D3E6E042}" dt="2024-02-07T00:52:28.900" v="480" actId="2711"/>
          <ac:spMkLst>
            <pc:docMk/>
            <pc:sldMk cId="2628520922" sldId="602"/>
            <ac:spMk id="15" creationId="{90FB85C7-0126-45EF-E2AD-9C840AF39923}"/>
          </ac:spMkLst>
        </pc:spChg>
      </pc:sldChg>
      <pc:sldChg chg="addSp modSp mod">
        <pc:chgData name="Bounthavong, Mark" userId="a9e39fda-322e-4d81-b8b9-215f35ed2edf" providerId="ADAL" clId="{A6284635-2CE2-4423-AF60-5182D3E6E042}" dt="2024-02-07T01:36:41.499" v="952" actId="14100"/>
        <pc:sldMkLst>
          <pc:docMk/>
          <pc:sldMk cId="3755379034" sldId="603"/>
        </pc:sldMkLst>
        <pc:spChg chg="mod">
          <ac:chgData name="Bounthavong, Mark" userId="a9e39fda-322e-4d81-b8b9-215f35ed2edf" providerId="ADAL" clId="{A6284635-2CE2-4423-AF60-5182D3E6E042}" dt="2024-02-07T00:52:18.280" v="477" actId="2711"/>
          <ac:spMkLst>
            <pc:docMk/>
            <pc:sldMk cId="3755379034" sldId="603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0:52:18.280" v="477" actId="2711"/>
          <ac:spMkLst>
            <pc:docMk/>
            <pc:sldMk cId="3755379034" sldId="603"/>
            <ac:spMk id="3" creationId="{38EE34B4-F6D0-C4BE-4F04-75435147D036}"/>
          </ac:spMkLst>
        </pc:spChg>
        <pc:spChg chg="add mod">
          <ac:chgData name="Bounthavong, Mark" userId="a9e39fda-322e-4d81-b8b9-215f35ed2edf" providerId="ADAL" clId="{A6284635-2CE2-4423-AF60-5182D3E6E042}" dt="2024-02-07T01:27:57" v="913" actId="1076"/>
          <ac:spMkLst>
            <pc:docMk/>
            <pc:sldMk cId="3755379034" sldId="603"/>
            <ac:spMk id="4" creationId="{2C3B1D16-DF9E-F456-0C35-6C94374EEC6D}"/>
          </ac:spMkLst>
        </pc:spChg>
        <pc:spChg chg="mod">
          <ac:chgData name="Bounthavong, Mark" userId="a9e39fda-322e-4d81-b8b9-215f35ed2edf" providerId="ADAL" clId="{A6284635-2CE2-4423-AF60-5182D3E6E042}" dt="2024-02-07T00:52:18.280" v="477" actId="2711"/>
          <ac:spMkLst>
            <pc:docMk/>
            <pc:sldMk cId="3755379034" sldId="603"/>
            <ac:spMk id="5" creationId="{C25E81CD-A242-193F-C428-A8E582ACC6A1}"/>
          </ac:spMkLst>
        </pc:spChg>
        <pc:spChg chg="mod">
          <ac:chgData name="Bounthavong, Mark" userId="a9e39fda-322e-4d81-b8b9-215f35ed2edf" providerId="ADAL" clId="{A6284635-2CE2-4423-AF60-5182D3E6E042}" dt="2024-02-07T00:52:18.280" v="477" actId="2711"/>
          <ac:spMkLst>
            <pc:docMk/>
            <pc:sldMk cId="3755379034" sldId="603"/>
            <ac:spMk id="7" creationId="{8FE0029E-82A1-D639-5142-BC2E2098EFC9}"/>
          </ac:spMkLst>
        </pc:spChg>
        <pc:spChg chg="add mod">
          <ac:chgData name="Bounthavong, Mark" userId="a9e39fda-322e-4d81-b8b9-215f35ed2edf" providerId="ADAL" clId="{A6284635-2CE2-4423-AF60-5182D3E6E042}" dt="2024-02-07T01:36:41.499" v="952" actId="14100"/>
          <ac:spMkLst>
            <pc:docMk/>
            <pc:sldMk cId="3755379034" sldId="603"/>
            <ac:spMk id="12" creationId="{BE713F64-9AB4-1B07-13D7-B9467D6B6112}"/>
          </ac:spMkLst>
        </pc:spChg>
        <pc:spChg chg="add mod">
          <ac:chgData name="Bounthavong, Mark" userId="a9e39fda-322e-4d81-b8b9-215f35ed2edf" providerId="ADAL" clId="{A6284635-2CE2-4423-AF60-5182D3E6E042}" dt="2024-02-07T01:28:55.396" v="948" actId="1076"/>
          <ac:spMkLst>
            <pc:docMk/>
            <pc:sldMk cId="3755379034" sldId="603"/>
            <ac:spMk id="17" creationId="{B87F7510-95EB-C659-C1F5-DC79162491AE}"/>
          </ac:spMkLst>
        </pc:spChg>
        <pc:cxnChg chg="add mod">
          <ac:chgData name="Bounthavong, Mark" userId="a9e39fda-322e-4d81-b8b9-215f35ed2edf" providerId="ADAL" clId="{A6284635-2CE2-4423-AF60-5182D3E6E042}" dt="2024-02-07T01:28:27.407" v="919" actId="1582"/>
          <ac:cxnSpMkLst>
            <pc:docMk/>
            <pc:sldMk cId="3755379034" sldId="603"/>
            <ac:cxnSpMk id="11" creationId="{50CB6A73-923D-BE18-07D3-9B0610FBD4B4}"/>
          </ac:cxnSpMkLst>
        </pc:cxnChg>
      </pc:sldChg>
      <pc:sldChg chg="del">
        <pc:chgData name="Bounthavong, Mark" userId="a9e39fda-322e-4d81-b8b9-215f35ed2edf" providerId="ADAL" clId="{A6284635-2CE2-4423-AF60-5182D3E6E042}" dt="2024-02-07T01:20:49.171" v="847" actId="47"/>
        <pc:sldMkLst>
          <pc:docMk/>
          <pc:sldMk cId="27206137" sldId="604"/>
        </pc:sldMkLst>
      </pc:sldChg>
      <pc:sldChg chg="del">
        <pc:chgData name="Bounthavong, Mark" userId="a9e39fda-322e-4d81-b8b9-215f35ed2edf" providerId="ADAL" clId="{A6284635-2CE2-4423-AF60-5182D3E6E042}" dt="2024-02-07T01:20:49.171" v="847" actId="47"/>
        <pc:sldMkLst>
          <pc:docMk/>
          <pc:sldMk cId="2965197773" sldId="605"/>
        </pc:sldMkLst>
      </pc:sldChg>
      <pc:sldChg chg="del">
        <pc:chgData name="Bounthavong, Mark" userId="a9e39fda-322e-4d81-b8b9-215f35ed2edf" providerId="ADAL" clId="{A6284635-2CE2-4423-AF60-5182D3E6E042}" dt="2024-02-07T01:20:49.171" v="847" actId="47"/>
        <pc:sldMkLst>
          <pc:docMk/>
          <pc:sldMk cId="1035595755" sldId="606"/>
        </pc:sldMkLst>
      </pc:sldChg>
      <pc:sldChg chg="del">
        <pc:chgData name="Bounthavong, Mark" userId="a9e39fda-322e-4d81-b8b9-215f35ed2edf" providerId="ADAL" clId="{A6284635-2CE2-4423-AF60-5182D3E6E042}" dt="2024-02-07T01:20:49.171" v="847" actId="47"/>
        <pc:sldMkLst>
          <pc:docMk/>
          <pc:sldMk cId="1431490976" sldId="607"/>
        </pc:sldMkLst>
      </pc:sldChg>
      <pc:sldChg chg="modSp mod">
        <pc:chgData name="Bounthavong, Mark" userId="a9e39fda-322e-4d81-b8b9-215f35ed2edf" providerId="ADAL" clId="{A6284635-2CE2-4423-AF60-5182D3E6E042}" dt="2024-02-07T01:04:35.589" v="529" actId="2711"/>
        <pc:sldMkLst>
          <pc:docMk/>
          <pc:sldMk cId="1098262696" sldId="609"/>
        </pc:sldMkLst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2" creationId="{45B62060-6AC6-30AE-C394-0F0C24171780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6" creationId="{53CFE572-3F39-DF7D-91F6-A5D2E38F979A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7" creationId="{7E5E4122-1A9C-C8D5-FE39-6FA74398523F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8" creationId="{00182D36-3760-140C-BA7B-6F50D7764A00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13" creationId="{B0EE9AF3-8FF4-2DD2-C9EC-9F096F7FC796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14" creationId="{413AD164-BF3A-DCA6-606B-9CF37882D835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22" creationId="{45E6D382-58AD-3953-032F-B577C0045B29}"/>
          </ac:spMkLst>
        </pc:spChg>
        <pc:spChg chg="mod">
          <ac:chgData name="Bounthavong, Mark" userId="a9e39fda-322e-4d81-b8b9-215f35ed2edf" providerId="ADAL" clId="{A6284635-2CE2-4423-AF60-5182D3E6E042}" dt="2024-02-07T01:04:35.589" v="529" actId="2711"/>
          <ac:spMkLst>
            <pc:docMk/>
            <pc:sldMk cId="1098262696" sldId="609"/>
            <ac:spMk id="23" creationId="{FF99B6A7-EFEC-732E-2CF0-A38B63A6A7E2}"/>
          </ac:spMkLst>
        </pc:spChg>
      </pc:sldChg>
      <pc:sldChg chg="modSp mod">
        <pc:chgData name="Bounthavong, Mark" userId="a9e39fda-322e-4d81-b8b9-215f35ed2edf" providerId="ADAL" clId="{A6284635-2CE2-4423-AF60-5182D3E6E042}" dt="2024-02-07T01:04:51.320" v="532" actId="1582"/>
        <pc:sldMkLst>
          <pc:docMk/>
          <pc:sldMk cId="1283350394" sldId="610"/>
        </pc:sldMkLst>
        <pc:spChg chg="mod">
          <ac:chgData name="Bounthavong, Mark" userId="a9e39fda-322e-4d81-b8b9-215f35ed2edf" providerId="ADAL" clId="{A6284635-2CE2-4423-AF60-5182D3E6E042}" dt="2024-02-07T01:04:38.852" v="530" actId="2711"/>
          <ac:spMkLst>
            <pc:docMk/>
            <pc:sldMk cId="1283350394" sldId="610"/>
            <ac:spMk id="2" creationId="{A05C2343-342F-5723-46BF-2634738F3858}"/>
          </ac:spMkLst>
        </pc:spChg>
        <pc:spChg chg="mod">
          <ac:chgData name="Bounthavong, Mark" userId="a9e39fda-322e-4d81-b8b9-215f35ed2edf" providerId="ADAL" clId="{A6284635-2CE2-4423-AF60-5182D3E6E042}" dt="2024-02-07T01:04:38.852" v="530" actId="2711"/>
          <ac:spMkLst>
            <pc:docMk/>
            <pc:sldMk cId="1283350394" sldId="610"/>
            <ac:spMk id="4" creationId="{41EA3E2C-6BDE-0428-9521-1F31F80DC09F}"/>
          </ac:spMkLst>
        </pc:spChg>
        <pc:spChg chg="mod">
          <ac:chgData name="Bounthavong, Mark" userId="a9e39fda-322e-4d81-b8b9-215f35ed2edf" providerId="ADAL" clId="{A6284635-2CE2-4423-AF60-5182D3E6E042}" dt="2024-02-07T01:04:51.320" v="532" actId="1582"/>
          <ac:spMkLst>
            <pc:docMk/>
            <pc:sldMk cId="1283350394" sldId="610"/>
            <ac:spMk id="5" creationId="{2ABC8D50-D964-7622-9440-0152C01FF46D}"/>
          </ac:spMkLst>
        </pc:spChg>
        <pc:spChg chg="mod">
          <ac:chgData name="Bounthavong, Mark" userId="a9e39fda-322e-4d81-b8b9-215f35ed2edf" providerId="ADAL" clId="{A6284635-2CE2-4423-AF60-5182D3E6E042}" dt="2024-02-07T01:04:51.320" v="532" actId="1582"/>
          <ac:spMkLst>
            <pc:docMk/>
            <pc:sldMk cId="1283350394" sldId="610"/>
            <ac:spMk id="10" creationId="{61225803-BF03-F2AE-CE39-87B0529DE117}"/>
          </ac:spMkLst>
        </pc:spChg>
        <pc:spChg chg="mod">
          <ac:chgData name="Bounthavong, Mark" userId="a9e39fda-322e-4d81-b8b9-215f35ed2edf" providerId="ADAL" clId="{A6284635-2CE2-4423-AF60-5182D3E6E042}" dt="2024-02-07T01:04:38.852" v="530" actId="2711"/>
          <ac:spMkLst>
            <pc:docMk/>
            <pc:sldMk cId="1283350394" sldId="610"/>
            <ac:spMk id="11" creationId="{595C505A-C4C7-C206-4C22-EFFD37B3A84A}"/>
          </ac:spMkLst>
        </pc:spChg>
        <pc:spChg chg="mod">
          <ac:chgData name="Bounthavong, Mark" userId="a9e39fda-322e-4d81-b8b9-215f35ed2edf" providerId="ADAL" clId="{A6284635-2CE2-4423-AF60-5182D3E6E042}" dt="2024-02-07T01:04:51.320" v="532" actId="1582"/>
          <ac:spMkLst>
            <pc:docMk/>
            <pc:sldMk cId="1283350394" sldId="610"/>
            <ac:spMk id="13" creationId="{C9C2D210-FFCE-A06A-AE80-01C1E3E00D49}"/>
          </ac:spMkLst>
        </pc:spChg>
        <pc:spChg chg="mod">
          <ac:chgData name="Bounthavong, Mark" userId="a9e39fda-322e-4d81-b8b9-215f35ed2edf" providerId="ADAL" clId="{A6284635-2CE2-4423-AF60-5182D3E6E042}" dt="2024-02-07T01:04:38.852" v="530" actId="2711"/>
          <ac:spMkLst>
            <pc:docMk/>
            <pc:sldMk cId="1283350394" sldId="610"/>
            <ac:spMk id="14" creationId="{7CD2F2E2-0CFF-725A-A4BC-F75643D4E994}"/>
          </ac:spMkLst>
        </pc:spChg>
        <pc:spChg chg="mod">
          <ac:chgData name="Bounthavong, Mark" userId="a9e39fda-322e-4d81-b8b9-215f35ed2edf" providerId="ADAL" clId="{A6284635-2CE2-4423-AF60-5182D3E6E042}" dt="2024-02-07T01:04:51.320" v="532" actId="1582"/>
          <ac:spMkLst>
            <pc:docMk/>
            <pc:sldMk cId="1283350394" sldId="610"/>
            <ac:spMk id="18" creationId="{F42DB4EE-B3E5-A335-CE60-47EFF8074545}"/>
          </ac:spMkLst>
        </pc:spChg>
        <pc:cxnChg chg="mod">
          <ac:chgData name="Bounthavong, Mark" userId="a9e39fda-322e-4d81-b8b9-215f35ed2edf" providerId="ADAL" clId="{A6284635-2CE2-4423-AF60-5182D3E6E042}" dt="2024-02-07T01:04:38.852" v="530" actId="2711"/>
          <ac:cxnSpMkLst>
            <pc:docMk/>
            <pc:sldMk cId="1283350394" sldId="610"/>
            <ac:cxnSpMk id="8" creationId="{F7EECDEF-5DC9-CD26-5A0A-4E6E50349690}"/>
          </ac:cxnSpMkLst>
        </pc:cxnChg>
        <pc:cxnChg chg="mod">
          <ac:chgData name="Bounthavong, Mark" userId="a9e39fda-322e-4d81-b8b9-215f35ed2edf" providerId="ADAL" clId="{A6284635-2CE2-4423-AF60-5182D3E6E042}" dt="2024-02-07T01:04:38.852" v="530" actId="2711"/>
          <ac:cxnSpMkLst>
            <pc:docMk/>
            <pc:sldMk cId="1283350394" sldId="610"/>
            <ac:cxnSpMk id="12" creationId="{F146C54B-3015-6FCD-7707-FDB2802BD809}"/>
          </ac:cxnSpMkLst>
        </pc:cxnChg>
        <pc:cxnChg chg="mod">
          <ac:chgData name="Bounthavong, Mark" userId="a9e39fda-322e-4d81-b8b9-215f35ed2edf" providerId="ADAL" clId="{A6284635-2CE2-4423-AF60-5182D3E6E042}" dt="2024-02-07T01:04:38.852" v="530" actId="2711"/>
          <ac:cxnSpMkLst>
            <pc:docMk/>
            <pc:sldMk cId="1283350394" sldId="610"/>
            <ac:cxnSpMk id="15" creationId="{4D498796-5DC1-4F0D-2F70-EB681BB98928}"/>
          </ac:cxnSpMkLst>
        </pc:cxnChg>
        <pc:cxnChg chg="mod">
          <ac:chgData name="Bounthavong, Mark" userId="a9e39fda-322e-4d81-b8b9-215f35ed2edf" providerId="ADAL" clId="{A6284635-2CE2-4423-AF60-5182D3E6E042}" dt="2024-02-07T01:04:38.852" v="530" actId="2711"/>
          <ac:cxnSpMkLst>
            <pc:docMk/>
            <pc:sldMk cId="1283350394" sldId="610"/>
            <ac:cxnSpMk id="16" creationId="{711A78C1-A475-3E33-8F52-A3D4BF1443F0}"/>
          </ac:cxnSpMkLst>
        </pc:cxnChg>
      </pc:sldChg>
      <pc:sldChg chg="modSp mod">
        <pc:chgData name="Bounthavong, Mark" userId="a9e39fda-322e-4d81-b8b9-215f35ed2edf" providerId="ADAL" clId="{A6284635-2CE2-4423-AF60-5182D3E6E042}" dt="2024-02-07T01:04:42.622" v="531" actId="2711"/>
        <pc:sldMkLst>
          <pc:docMk/>
          <pc:sldMk cId="764873638" sldId="611"/>
        </pc:sldMkLst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2" creationId="{074A4560-2685-F211-68D2-D281B7585B14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3" creationId="{9F88CEE8-3575-7911-B5AA-621182774BB8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4" creationId="{8B3DA70B-BCA6-E8FD-3570-3961E4C278DA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5" creationId="{84BAF527-2ADC-6B99-14F5-1CFA3588A6F5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7" creationId="{7B21B5D4-4135-996E-0709-07ECEFA553BA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8" creationId="{C9CD73FD-C60B-E839-9F76-258D881F3A16}"/>
          </ac:spMkLst>
        </pc:spChg>
        <pc:spChg chg="mod">
          <ac:chgData name="Bounthavong, Mark" userId="a9e39fda-322e-4d81-b8b9-215f35ed2edf" providerId="ADAL" clId="{A6284635-2CE2-4423-AF60-5182D3E6E042}" dt="2024-02-07T01:04:42.622" v="531" actId="2711"/>
          <ac:spMkLst>
            <pc:docMk/>
            <pc:sldMk cId="764873638" sldId="611"/>
            <ac:spMk id="11" creationId="{DF6EEEB9-EF60-0987-64BF-2B0E97A72DDF}"/>
          </ac:spMkLst>
        </pc:spChg>
      </pc:sldChg>
      <pc:sldChg chg="modSp mod ord">
        <pc:chgData name="Bounthavong, Mark" userId="a9e39fda-322e-4d81-b8b9-215f35ed2edf" providerId="ADAL" clId="{A6284635-2CE2-4423-AF60-5182D3E6E042}" dt="2024-02-07T00:51:57.059" v="472" actId="2711"/>
        <pc:sldMkLst>
          <pc:docMk/>
          <pc:sldMk cId="429638712" sldId="612"/>
        </pc:sldMkLst>
        <pc:spChg chg="mod">
          <ac:chgData name="Bounthavong, Mark" userId="a9e39fda-322e-4d81-b8b9-215f35ed2edf" providerId="ADAL" clId="{A6284635-2CE2-4423-AF60-5182D3E6E042}" dt="2024-02-07T00:51:57.059" v="472" actId="2711"/>
          <ac:spMkLst>
            <pc:docMk/>
            <pc:sldMk cId="429638712" sldId="612"/>
            <ac:spMk id="2" creationId="{04D3B2B6-4A23-B540-A7C8-F6EA387443E7}"/>
          </ac:spMkLst>
        </pc:spChg>
        <pc:graphicFrameChg chg="mod modGraphic">
          <ac:chgData name="Bounthavong, Mark" userId="a9e39fda-322e-4d81-b8b9-215f35ed2edf" providerId="ADAL" clId="{A6284635-2CE2-4423-AF60-5182D3E6E042}" dt="2024-02-07T00:47:28.651" v="453" actId="1076"/>
          <ac:graphicFrameMkLst>
            <pc:docMk/>
            <pc:sldMk cId="429638712" sldId="612"/>
            <ac:graphicFrameMk id="5" creationId="{54B551CB-12BF-82F8-6768-8A45D4F41F1D}"/>
          </ac:graphicFrameMkLst>
        </pc:graphicFrameChg>
        <pc:picChg chg="mod">
          <ac:chgData name="Bounthavong, Mark" userId="a9e39fda-322e-4d81-b8b9-215f35ed2edf" providerId="ADAL" clId="{A6284635-2CE2-4423-AF60-5182D3E6E042}" dt="2024-02-07T00:46:03.060" v="425" actId="1076"/>
          <ac:picMkLst>
            <pc:docMk/>
            <pc:sldMk cId="429638712" sldId="612"/>
            <ac:picMk id="7" creationId="{E95F0D80-8D03-DF34-2689-C53C1F825831}"/>
          </ac:picMkLst>
        </pc:picChg>
      </pc:sldChg>
      <pc:sldChg chg="modSp mod">
        <pc:chgData name="Bounthavong, Mark" userId="a9e39fda-322e-4d81-b8b9-215f35ed2edf" providerId="ADAL" clId="{A6284635-2CE2-4423-AF60-5182D3E6E042}" dt="2024-02-07T01:04:21.641" v="525" actId="2711"/>
        <pc:sldMkLst>
          <pc:docMk/>
          <pc:sldMk cId="113758589" sldId="613"/>
        </pc:sldMkLst>
        <pc:spChg chg="mod">
          <ac:chgData name="Bounthavong, Mark" userId="a9e39fda-322e-4d81-b8b9-215f35ed2edf" providerId="ADAL" clId="{A6284635-2CE2-4423-AF60-5182D3E6E042}" dt="2024-02-07T01:04:21.641" v="525" actId="2711"/>
          <ac:spMkLst>
            <pc:docMk/>
            <pc:sldMk cId="113758589" sldId="613"/>
            <ac:spMk id="2" creationId="{04D3B2B6-4A23-B540-A7C8-F6EA387443E7}"/>
          </ac:spMkLst>
        </pc:spChg>
      </pc:sldChg>
      <pc:sldChg chg="modSp mod">
        <pc:chgData name="Bounthavong, Mark" userId="a9e39fda-322e-4d81-b8b9-215f35ed2edf" providerId="ADAL" clId="{A6284635-2CE2-4423-AF60-5182D3E6E042}" dt="2024-02-07T01:04:31.896" v="528" actId="2711"/>
        <pc:sldMkLst>
          <pc:docMk/>
          <pc:sldMk cId="161586076" sldId="614"/>
        </pc:sldMkLst>
        <pc:spChg chg="mod">
          <ac:chgData name="Bounthavong, Mark" userId="a9e39fda-322e-4d81-b8b9-215f35ed2edf" providerId="ADAL" clId="{A6284635-2CE2-4423-AF60-5182D3E6E042}" dt="2024-02-07T01:04:31.896" v="528" actId="2711"/>
          <ac:spMkLst>
            <pc:docMk/>
            <pc:sldMk cId="161586076" sldId="614"/>
            <ac:spMk id="2" creationId="{45B62060-6AC6-30AE-C394-0F0C24171780}"/>
          </ac:spMkLst>
        </pc:spChg>
        <pc:spChg chg="mod">
          <ac:chgData name="Bounthavong, Mark" userId="a9e39fda-322e-4d81-b8b9-215f35ed2edf" providerId="ADAL" clId="{A6284635-2CE2-4423-AF60-5182D3E6E042}" dt="2024-02-07T01:04:31.896" v="528" actId="2711"/>
          <ac:spMkLst>
            <pc:docMk/>
            <pc:sldMk cId="161586076" sldId="614"/>
            <ac:spMk id="6" creationId="{53CFE572-3F39-DF7D-91F6-A5D2E38F979A}"/>
          </ac:spMkLst>
        </pc:spChg>
        <pc:spChg chg="mod">
          <ac:chgData name="Bounthavong, Mark" userId="a9e39fda-322e-4d81-b8b9-215f35ed2edf" providerId="ADAL" clId="{A6284635-2CE2-4423-AF60-5182D3E6E042}" dt="2024-02-07T01:04:31.896" v="528" actId="2711"/>
          <ac:spMkLst>
            <pc:docMk/>
            <pc:sldMk cId="161586076" sldId="614"/>
            <ac:spMk id="8" creationId="{00182D36-3760-140C-BA7B-6F50D7764A00}"/>
          </ac:spMkLst>
        </pc:spChg>
      </pc:sldChg>
      <pc:sldChg chg="modSp mod">
        <pc:chgData name="Bounthavong, Mark" userId="a9e39fda-322e-4d81-b8b9-215f35ed2edf" providerId="ADAL" clId="{A6284635-2CE2-4423-AF60-5182D3E6E042}" dt="2024-02-07T01:06:07.385" v="547" actId="2711"/>
        <pc:sldMkLst>
          <pc:docMk/>
          <pc:sldMk cId="1360920250" sldId="615"/>
        </pc:sldMkLst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10" creationId="{59652562-BDE5-44C7-935E-69998C3A6447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14" creationId="{B29CDB1D-B0A8-44C7-8F00-2D8F70980E65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19" creationId="{74D60B96-3F1C-489C-B5D2-238B8BAFDBD5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20" creationId="{EE9DA806-AF66-C8D4-B8AE-57ECF9A30A38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23" creationId="{11542137-7AA5-0C94-C3FB-58AB6AB4F079}"/>
          </ac:spMkLst>
        </pc:spChg>
        <pc:spChg chg="mod">
          <ac:chgData name="Bounthavong, Mark" userId="a9e39fda-322e-4d81-b8b9-215f35ed2edf" providerId="ADAL" clId="{A6284635-2CE2-4423-AF60-5182D3E6E042}" dt="2024-02-07T01:06:07.385" v="547" actId="2711"/>
          <ac:spMkLst>
            <pc:docMk/>
            <pc:sldMk cId="1360920250" sldId="615"/>
            <ac:spMk id="30" creationId="{5856BE3F-EF55-B235-466F-304677F95170}"/>
          </ac:spMkLst>
        </pc:spChg>
      </pc:sldChg>
      <pc:sldChg chg="modSp mod">
        <pc:chgData name="Bounthavong, Mark" userId="a9e39fda-322e-4d81-b8b9-215f35ed2edf" providerId="ADAL" clId="{A6284635-2CE2-4423-AF60-5182D3E6E042}" dt="2024-02-07T01:06:15.028" v="549" actId="2711"/>
        <pc:sldMkLst>
          <pc:docMk/>
          <pc:sldMk cId="3928944081" sldId="616"/>
        </pc:sldMkLst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6" creationId="{CA2263D0-B6A9-31BF-1678-CF860E7B1AED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7" creationId="{91904D56-B27F-664B-46E6-37A35E3B229F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8" creationId="{2E39FC1E-1088-2B68-2613-BFBCE3DD0C34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17" creationId="{27F1287A-0E07-6FB7-48B2-70778F2C9692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18" creationId="{F32B5615-284A-853C-BBC3-2E7AA6D2533A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19" creationId="{35FAAA2D-C558-4357-FD68-EF7AE3752F92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25" creationId="{B82A996E-F7F3-B5ED-0CF1-5F2821D83F26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26" creationId="{28A10A53-27EF-2A6E-7268-89E09FF89F1D}"/>
          </ac:spMkLst>
        </pc:spChg>
        <pc:spChg chg="mod">
          <ac:chgData name="Bounthavong, Mark" userId="a9e39fda-322e-4d81-b8b9-215f35ed2edf" providerId="ADAL" clId="{A6284635-2CE2-4423-AF60-5182D3E6E042}" dt="2024-02-07T01:06:15.028" v="549" actId="2711"/>
          <ac:spMkLst>
            <pc:docMk/>
            <pc:sldMk cId="3928944081" sldId="616"/>
            <ac:spMk id="27" creationId="{11F2E26D-7889-3713-A2B5-8313A0B6315E}"/>
          </ac:spMkLst>
        </pc:spChg>
      </pc:sldChg>
      <pc:sldChg chg="modSp mod">
        <pc:chgData name="Bounthavong, Mark" userId="a9e39fda-322e-4d81-b8b9-215f35ed2edf" providerId="ADAL" clId="{A6284635-2CE2-4423-AF60-5182D3E6E042}" dt="2024-02-07T00:52:32.660" v="481" actId="2711"/>
        <pc:sldMkLst>
          <pc:docMk/>
          <pc:sldMk cId="1467477583" sldId="617"/>
        </pc:sldMkLst>
        <pc:spChg chg="mod">
          <ac:chgData name="Bounthavong, Mark" userId="a9e39fda-322e-4d81-b8b9-215f35ed2edf" providerId="ADAL" clId="{A6284635-2CE2-4423-AF60-5182D3E6E042}" dt="2024-02-07T00:52:32.660" v="481" actId="2711"/>
          <ac:spMkLst>
            <pc:docMk/>
            <pc:sldMk cId="1467477583" sldId="617"/>
            <ac:spMk id="2" creationId="{04D3B2B6-4A23-B540-A7C8-F6EA387443E7}"/>
          </ac:spMkLst>
        </pc:spChg>
      </pc:sldChg>
      <pc:sldChg chg="add del">
        <pc:chgData name="Bounthavong, Mark" userId="a9e39fda-322e-4d81-b8b9-215f35ed2edf" providerId="ADAL" clId="{A6284635-2CE2-4423-AF60-5182D3E6E042}" dt="2024-02-07T01:07:25.988" v="552" actId="47"/>
        <pc:sldMkLst>
          <pc:docMk/>
          <pc:sldMk cId="1380351739" sldId="618"/>
        </pc:sldMkLst>
      </pc:sldChg>
      <pc:sldChg chg="addSp delSp modSp add mod">
        <pc:chgData name="Bounthavong, Mark" userId="a9e39fda-322e-4d81-b8b9-215f35ed2edf" providerId="ADAL" clId="{A6284635-2CE2-4423-AF60-5182D3E6E042}" dt="2024-02-07T01:22:23.736" v="864" actId="478"/>
        <pc:sldMkLst>
          <pc:docMk/>
          <pc:sldMk cId="3028178315" sldId="618"/>
        </pc:sldMkLst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7" creationId="{520B1160-3248-40AF-AC62-FD4A86884E7B}"/>
          </ac:spMkLst>
        </pc:spChg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8" creationId="{F7DE15CD-D4D8-4997-ADDC-CD27964147DB}"/>
          </ac:spMkLst>
        </pc:spChg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10" creationId="{FADA8D09-3CF2-481E-ACBA-05D2DD9BD41F}"/>
          </ac:spMkLst>
        </pc:spChg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11" creationId="{09207D94-3D5F-4EF4-9EE5-0A6DD3AC2288}"/>
          </ac:spMkLst>
        </pc:spChg>
        <pc:spChg chg="add del mod">
          <ac:chgData name="Bounthavong, Mark" userId="a9e39fda-322e-4d81-b8b9-215f35ed2edf" providerId="ADAL" clId="{A6284635-2CE2-4423-AF60-5182D3E6E042}" dt="2024-02-07T01:22:13.202" v="861" actId="478"/>
          <ac:spMkLst>
            <pc:docMk/>
            <pc:sldMk cId="3028178315" sldId="618"/>
            <ac:spMk id="12" creationId="{A7F6A7BE-1C4A-E1FC-767B-B3D4C815C1D5}"/>
          </ac:spMkLst>
        </pc:spChg>
        <pc:spChg chg="add mod">
          <ac:chgData name="Bounthavong, Mark" userId="a9e39fda-322e-4d81-b8b9-215f35ed2edf" providerId="ADAL" clId="{A6284635-2CE2-4423-AF60-5182D3E6E042}" dt="2024-02-07T01:21:42.350" v="849"/>
          <ac:spMkLst>
            <pc:docMk/>
            <pc:sldMk cId="3028178315" sldId="618"/>
            <ac:spMk id="13" creationId="{53E6A54D-1C5C-928D-1E30-2484DC78A47F}"/>
          </ac:spMkLst>
        </pc:spChg>
        <pc:spChg chg="add del mod">
          <ac:chgData name="Bounthavong, Mark" userId="a9e39fda-322e-4d81-b8b9-215f35ed2edf" providerId="ADAL" clId="{A6284635-2CE2-4423-AF60-5182D3E6E042}" dt="2024-02-07T01:22:13.202" v="861" actId="478"/>
          <ac:spMkLst>
            <pc:docMk/>
            <pc:sldMk cId="3028178315" sldId="618"/>
            <ac:spMk id="14" creationId="{ED15DC33-A795-E39B-7B56-8E4B82AC7179}"/>
          </ac:spMkLst>
        </pc:spChg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16" creationId="{B9151279-E4A5-42AF-8266-36C405E1E321}"/>
          </ac:spMkLst>
        </pc:spChg>
        <pc:spChg chg="del">
          <ac:chgData name="Bounthavong, Mark" userId="a9e39fda-322e-4d81-b8b9-215f35ed2edf" providerId="ADAL" clId="{A6284635-2CE2-4423-AF60-5182D3E6E042}" dt="2024-02-07T01:07:44.054" v="554" actId="478"/>
          <ac:spMkLst>
            <pc:docMk/>
            <pc:sldMk cId="3028178315" sldId="618"/>
            <ac:spMk id="17" creationId="{37A72A91-E8F4-4F4B-90FC-AD5CFFB3444E}"/>
          </ac:spMkLst>
        </pc:spChg>
        <pc:spChg chg="add mod">
          <ac:chgData name="Bounthavong, Mark" userId="a9e39fda-322e-4d81-b8b9-215f35ed2edf" providerId="ADAL" clId="{A6284635-2CE2-4423-AF60-5182D3E6E042}" dt="2024-02-07T01:21:42.350" v="849"/>
          <ac:spMkLst>
            <pc:docMk/>
            <pc:sldMk cId="3028178315" sldId="618"/>
            <ac:spMk id="27" creationId="{D8D0456B-3E0E-1EBE-FB71-E9F5B202905A}"/>
          </ac:spMkLst>
        </pc:spChg>
        <pc:spChg chg="add mod">
          <ac:chgData name="Bounthavong, Mark" userId="a9e39fda-322e-4d81-b8b9-215f35ed2edf" providerId="ADAL" clId="{A6284635-2CE2-4423-AF60-5182D3E6E042}" dt="2024-02-07T01:21:42.350" v="849"/>
          <ac:spMkLst>
            <pc:docMk/>
            <pc:sldMk cId="3028178315" sldId="618"/>
            <ac:spMk id="28" creationId="{40BDD1D9-9742-0EAC-7A9B-663345FB13DF}"/>
          </ac:spMkLst>
        </pc:spChg>
        <pc:spChg chg="add del mod">
          <ac:chgData name="Bounthavong, Mark" userId="a9e39fda-322e-4d81-b8b9-215f35ed2edf" providerId="ADAL" clId="{A6284635-2CE2-4423-AF60-5182D3E6E042}" dt="2024-02-07T01:22:13.202" v="861" actId="478"/>
          <ac:spMkLst>
            <pc:docMk/>
            <pc:sldMk cId="3028178315" sldId="618"/>
            <ac:spMk id="29" creationId="{25BFC944-6045-404C-EA8B-D017756A344E}"/>
          </ac:spMkLst>
        </pc:spChg>
        <pc:spChg chg="add mod">
          <ac:chgData name="Bounthavong, Mark" userId="a9e39fda-322e-4d81-b8b9-215f35ed2edf" providerId="ADAL" clId="{A6284635-2CE2-4423-AF60-5182D3E6E042}" dt="2024-02-07T01:22:13.510" v="862"/>
          <ac:spMkLst>
            <pc:docMk/>
            <pc:sldMk cId="3028178315" sldId="618"/>
            <ac:spMk id="30" creationId="{44BCFFA7-3E0E-9AB8-D03C-ECCFA87C0BB1}"/>
          </ac:spMkLst>
        </pc:spChg>
        <pc:spChg chg="add mod">
          <ac:chgData name="Bounthavong, Mark" userId="a9e39fda-322e-4d81-b8b9-215f35ed2edf" providerId="ADAL" clId="{A6284635-2CE2-4423-AF60-5182D3E6E042}" dt="2024-02-07T01:22:13.510" v="862"/>
          <ac:spMkLst>
            <pc:docMk/>
            <pc:sldMk cId="3028178315" sldId="618"/>
            <ac:spMk id="31" creationId="{C365D123-0DA3-AEFE-7452-935A1859BE85}"/>
          </ac:spMkLst>
        </pc:spChg>
        <pc:spChg chg="add mod">
          <ac:chgData name="Bounthavong, Mark" userId="a9e39fda-322e-4d81-b8b9-215f35ed2edf" providerId="ADAL" clId="{A6284635-2CE2-4423-AF60-5182D3E6E042}" dt="2024-02-07T01:22:13.510" v="862"/>
          <ac:spMkLst>
            <pc:docMk/>
            <pc:sldMk cId="3028178315" sldId="618"/>
            <ac:spMk id="32" creationId="{2CF841CE-3225-5090-9F2B-0323AE2A73C0}"/>
          </ac:spMkLst>
        </pc:spChg>
        <pc:picChg chg="add del mod">
          <ac:chgData name="Bounthavong, Mark" userId="a9e39fda-322e-4d81-b8b9-215f35ed2edf" providerId="ADAL" clId="{A6284635-2CE2-4423-AF60-5182D3E6E042}" dt="2024-02-07T01:22:15.745" v="863" actId="478"/>
          <ac:picMkLst>
            <pc:docMk/>
            <pc:sldMk cId="3028178315" sldId="618"/>
            <ac:picMk id="33" creationId="{D98899F5-B5B9-620F-C341-79AF1078916C}"/>
          </ac:picMkLst>
        </pc:picChg>
        <pc:cxnChg chg="add del mod">
          <ac:chgData name="Bounthavong, Mark" userId="a9e39fda-322e-4d81-b8b9-215f35ed2edf" providerId="ADAL" clId="{A6284635-2CE2-4423-AF60-5182D3E6E042}" dt="2024-02-07T01:22:23.736" v="864" actId="478"/>
          <ac:cxnSpMkLst>
            <pc:docMk/>
            <pc:sldMk cId="3028178315" sldId="618"/>
            <ac:cxnSpMk id="4" creationId="{CFEFEE9D-B68D-1B82-3F92-FA2ADA4C38B5}"/>
          </ac:cxnSpMkLst>
        </pc:cxnChg>
      </pc:sldChg>
      <pc:sldChg chg="addSp delSp modSp add mod">
        <pc:chgData name="Bounthavong, Mark" userId="a9e39fda-322e-4d81-b8b9-215f35ed2edf" providerId="ADAL" clId="{A6284635-2CE2-4423-AF60-5182D3E6E042}" dt="2024-02-07T01:13:54.886" v="796" actId="20577"/>
        <pc:sldMkLst>
          <pc:docMk/>
          <pc:sldMk cId="1046538709" sldId="619"/>
        </pc:sldMkLst>
        <pc:spChg chg="mod">
          <ac:chgData name="Bounthavong, Mark" userId="a9e39fda-322e-4d81-b8b9-215f35ed2edf" providerId="ADAL" clId="{A6284635-2CE2-4423-AF60-5182D3E6E042}" dt="2024-02-07T01:13:54.886" v="796" actId="20577"/>
          <ac:spMkLst>
            <pc:docMk/>
            <pc:sldMk cId="1046538709" sldId="619"/>
            <ac:spMk id="2" creationId="{04D3B2B6-4A23-B540-A7C8-F6EA387443E7}"/>
          </ac:spMkLst>
        </pc:spChg>
        <pc:spChg chg="mod">
          <ac:chgData name="Bounthavong, Mark" userId="a9e39fda-322e-4d81-b8b9-215f35ed2edf" providerId="ADAL" clId="{A6284635-2CE2-4423-AF60-5182D3E6E042}" dt="2024-02-07T01:12:53.616" v="735" actId="207"/>
          <ac:spMkLst>
            <pc:docMk/>
            <pc:sldMk cId="1046538709" sldId="619"/>
            <ac:spMk id="6" creationId="{30DA7247-46C1-44DE-87A6-A2CA402D8C3B}"/>
          </ac:spMkLst>
        </pc:spChg>
        <pc:spChg chg="add del 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7" creationId="{520B1160-3248-40AF-AC62-FD4A86884E7B}"/>
          </ac:spMkLst>
        </pc:spChg>
        <pc:spChg chg="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8" creationId="{F7DE15CD-D4D8-4997-ADDC-CD27964147DB}"/>
          </ac:spMkLst>
        </pc:spChg>
        <pc:spChg chg="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9" creationId="{9B7A5CFA-6EAE-4DD7-89DC-376E23FBCDE2}"/>
          </ac:spMkLst>
        </pc:spChg>
        <pc:spChg chg="mod">
          <ac:chgData name="Bounthavong, Mark" userId="a9e39fda-322e-4d81-b8b9-215f35ed2edf" providerId="ADAL" clId="{A6284635-2CE2-4423-AF60-5182D3E6E042}" dt="2024-02-07T01:12:53.616" v="735" actId="207"/>
          <ac:spMkLst>
            <pc:docMk/>
            <pc:sldMk cId="1046538709" sldId="619"/>
            <ac:spMk id="10" creationId="{FADA8D09-3CF2-481E-ACBA-05D2DD9BD41F}"/>
          </ac:spMkLst>
        </pc:spChg>
        <pc:spChg chg="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11" creationId="{09207D94-3D5F-4EF4-9EE5-0A6DD3AC2288}"/>
          </ac:spMkLst>
        </pc:spChg>
        <pc:spChg chg="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15" creationId="{A077B3F9-DE9D-4C89-9972-55133BF6C630}"/>
          </ac:spMkLst>
        </pc:spChg>
        <pc:spChg chg="mod">
          <ac:chgData name="Bounthavong, Mark" userId="a9e39fda-322e-4d81-b8b9-215f35ed2edf" providerId="ADAL" clId="{A6284635-2CE2-4423-AF60-5182D3E6E042}" dt="2024-02-07T01:13:28.672" v="793" actId="692"/>
          <ac:spMkLst>
            <pc:docMk/>
            <pc:sldMk cId="1046538709" sldId="619"/>
            <ac:spMk id="16" creationId="{B9151279-E4A5-42AF-8266-36C405E1E321}"/>
          </ac:spMkLst>
        </pc:spChg>
        <pc:spChg chg="mod">
          <ac:chgData name="Bounthavong, Mark" userId="a9e39fda-322e-4d81-b8b9-215f35ed2edf" providerId="ADAL" clId="{A6284635-2CE2-4423-AF60-5182D3E6E042}" dt="2024-02-07T01:12:53.616" v="735" actId="207"/>
          <ac:spMkLst>
            <pc:docMk/>
            <pc:sldMk cId="1046538709" sldId="619"/>
            <ac:spMk id="17" creationId="{37A72A91-E8F4-4F4B-90FC-AD5CFFB3444E}"/>
          </ac:spMkLst>
        </pc:spChg>
        <pc:spChg chg="add mod">
          <ac:chgData name="Bounthavong, Mark" userId="a9e39fda-322e-4d81-b8b9-215f35ed2edf" providerId="ADAL" clId="{A6284635-2CE2-4423-AF60-5182D3E6E042}" dt="2024-02-07T01:12:33.794" v="733" actId="1076"/>
          <ac:spMkLst>
            <pc:docMk/>
            <pc:sldMk cId="1046538709" sldId="619"/>
            <ac:spMk id="33" creationId="{9DCB9C8D-7760-BE1F-DC55-9AF59EC8AB69}"/>
          </ac:spMkLst>
        </pc:spChg>
        <pc:picChg chg="del">
          <ac:chgData name="Bounthavong, Mark" userId="a9e39fda-322e-4d81-b8b9-215f35ed2edf" providerId="ADAL" clId="{A6284635-2CE2-4423-AF60-5182D3E6E042}" dt="2024-02-07T01:10:11.536" v="591" actId="478"/>
          <ac:picMkLst>
            <pc:docMk/>
            <pc:sldMk cId="1046538709" sldId="619"/>
            <ac:picMk id="18" creationId="{508E7873-6E22-4B4E-90ED-8A2119E76F39}"/>
          </ac:picMkLst>
        </pc:picChg>
        <pc:picChg chg="del">
          <ac:chgData name="Bounthavong, Mark" userId="a9e39fda-322e-4d81-b8b9-215f35ed2edf" providerId="ADAL" clId="{A6284635-2CE2-4423-AF60-5182D3E6E042}" dt="2024-02-07T01:10:09.899" v="589" actId="478"/>
          <ac:picMkLst>
            <pc:docMk/>
            <pc:sldMk cId="1046538709" sldId="619"/>
            <ac:picMk id="19" creationId="{14F251C9-57C0-447C-BF30-BF24D84A795D}"/>
          </ac:picMkLst>
        </pc:picChg>
        <pc:picChg chg="del">
          <ac:chgData name="Bounthavong, Mark" userId="a9e39fda-322e-4d81-b8b9-215f35ed2edf" providerId="ADAL" clId="{A6284635-2CE2-4423-AF60-5182D3E6E042}" dt="2024-02-07T01:10:08.656" v="587" actId="478"/>
          <ac:picMkLst>
            <pc:docMk/>
            <pc:sldMk cId="1046538709" sldId="619"/>
            <ac:picMk id="20" creationId="{2BB5328E-6597-489B-B8DB-FE5F8FF8360B}"/>
          </ac:picMkLst>
        </pc:picChg>
        <pc:picChg chg="del">
          <ac:chgData name="Bounthavong, Mark" userId="a9e39fda-322e-4d81-b8b9-215f35ed2edf" providerId="ADAL" clId="{A6284635-2CE2-4423-AF60-5182D3E6E042}" dt="2024-02-07T01:10:10.701" v="590" actId="478"/>
          <ac:picMkLst>
            <pc:docMk/>
            <pc:sldMk cId="1046538709" sldId="619"/>
            <ac:picMk id="21" creationId="{9007E385-9AB3-44B3-A31C-2AF6FE0DAB69}"/>
          </ac:picMkLst>
        </pc:picChg>
        <pc:picChg chg="del">
          <ac:chgData name="Bounthavong, Mark" userId="a9e39fda-322e-4d81-b8b9-215f35ed2edf" providerId="ADAL" clId="{A6284635-2CE2-4423-AF60-5182D3E6E042}" dt="2024-02-07T01:10:09.313" v="588" actId="478"/>
          <ac:picMkLst>
            <pc:docMk/>
            <pc:sldMk cId="1046538709" sldId="619"/>
            <ac:picMk id="22" creationId="{642E0DCD-2278-497D-8C75-4087A3CEA7A1}"/>
          </ac:picMkLst>
        </pc:picChg>
        <pc:picChg chg="del mod">
          <ac:chgData name="Bounthavong, Mark" userId="a9e39fda-322e-4d81-b8b9-215f35ed2edf" providerId="ADAL" clId="{A6284635-2CE2-4423-AF60-5182D3E6E042}" dt="2024-02-07T01:10:07.679" v="586" actId="478"/>
          <ac:picMkLst>
            <pc:docMk/>
            <pc:sldMk cId="1046538709" sldId="619"/>
            <ac:picMk id="23" creationId="{C36E0D7D-4C63-4F54-9CAC-B8E49A1D2EA2}"/>
          </ac:picMkLst>
        </pc:picChg>
        <pc:cxnChg chg="add mod">
          <ac:chgData name="Bounthavong, Mark" userId="a9e39fda-322e-4d81-b8b9-215f35ed2edf" providerId="ADAL" clId="{A6284635-2CE2-4423-AF60-5182D3E6E042}" dt="2024-02-07T01:12:41.012" v="734" actId="208"/>
          <ac:cxnSpMkLst>
            <pc:docMk/>
            <pc:sldMk cId="1046538709" sldId="619"/>
            <ac:cxnSpMk id="12" creationId="{4C956520-5D32-6499-49AC-D0367E4D5045}"/>
          </ac:cxnSpMkLst>
        </pc:cxnChg>
        <pc:cxnChg chg="add mod">
          <ac:chgData name="Bounthavong, Mark" userId="a9e39fda-322e-4d81-b8b9-215f35ed2edf" providerId="ADAL" clId="{A6284635-2CE2-4423-AF60-5182D3E6E042}" dt="2024-02-07T01:13:29.028" v="794" actId="14100"/>
          <ac:cxnSpMkLst>
            <pc:docMk/>
            <pc:sldMk cId="1046538709" sldId="619"/>
            <ac:cxnSpMk id="13" creationId="{D9B17FB9-262A-3FEF-5247-C0030C9F47A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oun\Dropbox\UCSD%20Folder\Courses\SPPS%20209\2020%20-%20Spring%20Quarter\Examples\Probability%20and%20r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Probability on an exponential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'rates versus prob'!$E$13</c:f>
              <c:strCache>
                <c:ptCount val="1"/>
                <c:pt idx="0">
                  <c:v>P1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'rates versus prob'!$D$14:$D$24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'rates versus prob'!$E$14:$E$24</c:f>
              <c:numCache>
                <c:formatCode>General</c:formatCode>
                <c:ptCount val="11"/>
                <c:pt idx="0">
                  <c:v>0</c:v>
                </c:pt>
                <c:pt idx="1">
                  <c:v>0.36904265551980675</c:v>
                </c:pt>
                <c:pt idx="2">
                  <c:v>0.6018928294465028</c:v>
                </c:pt>
                <c:pt idx="3">
                  <c:v>0.74881135684904199</c:v>
                </c:pt>
                <c:pt idx="4">
                  <c:v>0.84151068075388868</c:v>
                </c:pt>
                <c:pt idx="5">
                  <c:v>0.9</c:v>
                </c:pt>
                <c:pt idx="6">
                  <c:v>0.9369042655519807</c:v>
                </c:pt>
                <c:pt idx="7">
                  <c:v>0.96018928294465034</c:v>
                </c:pt>
                <c:pt idx="8">
                  <c:v>0.9748811356849042</c:v>
                </c:pt>
                <c:pt idx="9">
                  <c:v>0.98415106807538888</c:v>
                </c:pt>
                <c:pt idx="10">
                  <c:v>0.99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130-4CB5-A33C-54DA59DCE733}"/>
            </c:ext>
          </c:extLst>
        </c:ser>
        <c:ser>
          <c:idx val="1"/>
          <c:order val="1"/>
          <c:tx>
            <c:strRef>
              <c:f>'rates versus prob'!$F$13</c:f>
              <c:strCache>
                <c:ptCount val="1"/>
                <c:pt idx="0">
                  <c:v>P2</c:v>
                </c:pt>
              </c:strCache>
            </c:strRef>
          </c:tx>
          <c:spPr>
            <a:ln w="19050" cap="rnd">
              <a:solidFill>
                <a:srgbClr val="FC8900"/>
              </a:solidFill>
              <a:round/>
            </a:ln>
            <a:effectLst/>
          </c:spPr>
          <c:marker>
            <c:symbol val="none"/>
          </c:marker>
          <c:dPt>
            <c:idx val="10"/>
            <c:marker>
              <c:symbol val="none"/>
            </c:marker>
            <c:bubble3D val="0"/>
            <c:spPr>
              <a:ln w="19050" cap="rnd">
                <a:solidFill>
                  <a:srgbClr val="FC89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130-4CB5-A33C-54DA59DCE733}"/>
              </c:ext>
            </c:extLst>
          </c:dPt>
          <c:xVal>
            <c:numRef>
              <c:f>'rates versus prob'!$D$14:$D$24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'rates versus prob'!$F$14:$F$24</c:f>
              <c:numCache>
                <c:formatCode>General</c:formatCode>
                <c:ptCount val="11"/>
                <c:pt idx="0">
                  <c:v>0</c:v>
                </c:pt>
                <c:pt idx="1">
                  <c:v>0.164729788588728</c:v>
                </c:pt>
                <c:pt idx="2">
                  <c:v>0.30232367392896897</c:v>
                </c:pt>
                <c:pt idx="3">
                  <c:v>0.41725174762601036</c:v>
                </c:pt>
                <c:pt idx="4">
                  <c:v>0.51324774404002826</c:v>
                </c:pt>
                <c:pt idx="5">
                  <c:v>0.59343034025940078</c:v>
                </c:pt>
                <c:pt idx="6">
                  <c:v>0.66040447435506089</c:v>
                </c:pt>
                <c:pt idx="7">
                  <c:v>0.71634597350022955</c:v>
                </c:pt>
                <c:pt idx="8">
                  <c:v>0.76307224131787821</c:v>
                </c:pt>
                <c:pt idx="9">
                  <c:v>0.80210130091638532</c:v>
                </c:pt>
                <c:pt idx="10">
                  <c:v>0.83470111177841344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130-4CB5-A33C-54DA59DCE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147696"/>
        <c:axId val="1024970288"/>
      </c:scatterChart>
      <c:valAx>
        <c:axId val="1025147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4970288"/>
        <c:crosses val="autoZero"/>
        <c:crossBetween val="midCat"/>
      </c:valAx>
      <c:valAx>
        <c:axId val="102497028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5147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2/13/2024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3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5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4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A46D-9ED8-7D43-A1C0-14184085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D44F-4440-1948-BB6B-348482F95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FA67A-3A97-0947-B51E-CD3AE853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7DE-719F-5242-9E00-A19B77ADBD3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34AC-9E94-F443-9667-9D2610AC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BF913-02CF-D242-9E5B-A83D85CD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CAD7-A42A-8349-A888-9DC883F4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4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77AE-2C92-2A41-9C77-E401A856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F3E9-B8C6-5B4B-B85F-202614838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63045-266B-6646-875A-4AED14AF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BBBD-93AE-2947-8A86-5D018E51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7DE-719F-5242-9E00-A19B77ADBD33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AC094-E8B9-9445-A907-06E77FC7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C37E-2A76-5144-8915-E599BF55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CAD7-A42A-8349-A888-9DC883F4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2BE89-8763-4CC7-A7F8-C699952D1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52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035DA-2660-4EDC-B508-2F2F92A3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26B0-56C6-4BE7-B2F6-ADBC1FDD1AB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A5B84-906C-4234-A019-CD6BDD0D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635A8-7C87-4210-8FA6-75315CE1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18B7F-BA5D-479A-BF02-149C05DC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126E-D3D3-41A5-9752-F2D8A9FF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4536-7626-4D45-A23B-07B74A8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DCBA6-72C5-411A-98A8-AE6C10A0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26B0-56C6-4BE7-B2F6-ADBC1FDD1ABF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92137-B48E-4F31-8820-B6FB7C80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7D6F-9855-44BB-B3D4-9B6F4222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18B7F-BA5D-479A-BF02-149C05DC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8828"/>
            <a:ext cx="7696200" cy="365522"/>
          </a:xfrm>
          <a:prstGeom prst="rect">
            <a:avLst/>
          </a:prstGeom>
        </p:spPr>
        <p:txBody>
          <a:bodyPr vert="horz"/>
          <a:lstStyle>
            <a:lvl1pPr algn="l">
              <a:defRPr sz="1238" cap="all" baseline="0">
                <a:solidFill>
                  <a:schemeClr val="bg1"/>
                </a:solidFill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857250"/>
            <a:ext cx="7696200" cy="3886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4782"/>
                </a:solidFill>
                <a:latin typeface="Georgia"/>
              </a:defRPr>
            </a:lvl1pPr>
            <a:lvl2pPr>
              <a:defRPr>
                <a:latin typeface="Georgia"/>
              </a:defRPr>
            </a:lvl2pPr>
            <a:lvl3pPr>
              <a:defRPr>
                <a:latin typeface="Georgia"/>
              </a:defRPr>
            </a:lvl3pPr>
            <a:lvl4pPr>
              <a:defRPr>
                <a:latin typeface="Georgia"/>
              </a:defRPr>
            </a:lvl4pPr>
            <a:lvl5pPr>
              <a:defRPr>
                <a:latin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DATE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DOCUMENT TYPE/STATUS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9F25A-84D3-4F9E-BD6A-3ADD05BBF9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5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  <p:sldLayoutId id="2147483786" r:id="rId7"/>
    <p:sldLayoutId id="2147483787" r:id="rId8"/>
    <p:sldLayoutId id="2147483788" r:id="rId9"/>
    <p:sldLayoutId id="2147483760" r:id="rId10"/>
    <p:sldLayoutId id="2147483762" r:id="rId11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  <p:sldLayoutId id="2147483779" r:id="rId17"/>
    <p:sldLayoutId id="2147483780" r:id="rId18"/>
    <p:sldLayoutId id="2147483781" r:id="rId19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unthavong/Makov-model-tutoria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ata.bls.gov/cgi-bin/cpicalc.pl" TargetMode="Externa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bounthavong/Makov-model-tutorials" TargetMode="Externa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rpubs.com/mbounthavong/markov_model_using_excel" TargetMode="External"/><Relationship Id="rId5" Type="http://schemas.openxmlformats.org/officeDocument/2006/relationships/hyperlink" Target="https://github.com/mbounthavong/Makov-model-tutorials" TargetMode="External"/><Relationship Id="rId4" Type="http://schemas.openxmlformats.org/officeDocument/2006/relationships/hyperlink" Target="https://www.dropbox.com/s/p2eaeduzctcjp5t/Briggs%20-%20An%20introduction%20to%20Markov%20modelling%20for%20economic%20evaluation.pdf?dl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422910" y="1894254"/>
            <a:ext cx="6821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Introduction to Markov models for cost-effectiveness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536376" y="3429957"/>
            <a:ext cx="6307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14 February 2024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93" y="182757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EE34B4-F6D0-C4BE-4F04-75435147D036}"/>
              </a:ext>
            </a:extLst>
          </p:cNvPr>
          <p:cNvSpPr/>
          <p:nvPr/>
        </p:nvSpPr>
        <p:spPr>
          <a:xfrm>
            <a:off x="3891968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5E81CD-A242-193F-C428-A8E582ACC6A1}"/>
              </a:ext>
            </a:extLst>
          </p:cNvPr>
          <p:cNvSpPr/>
          <p:nvPr/>
        </p:nvSpPr>
        <p:spPr>
          <a:xfrm>
            <a:off x="1526272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Well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BCBE95-190F-AC5C-B4B5-FACB2E927B32}"/>
              </a:ext>
            </a:extLst>
          </p:cNvPr>
          <p:cNvCxnSpPr>
            <a:cxnSpLocks/>
          </p:cNvCxnSpPr>
          <p:nvPr/>
        </p:nvCxnSpPr>
        <p:spPr>
          <a:xfrm>
            <a:off x="3115842" y="2630555"/>
            <a:ext cx="693974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FE0029E-82A1-D639-5142-BC2E2098EFC9}"/>
              </a:ext>
            </a:extLst>
          </p:cNvPr>
          <p:cNvSpPr/>
          <p:nvPr/>
        </p:nvSpPr>
        <p:spPr>
          <a:xfrm>
            <a:off x="6257665" y="2131327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Dead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7CEAB7-5C9E-A4FD-4FC7-1AD1A6104E8D}"/>
              </a:ext>
            </a:extLst>
          </p:cNvPr>
          <p:cNvCxnSpPr>
            <a:cxnSpLocks/>
          </p:cNvCxnSpPr>
          <p:nvPr/>
        </p:nvCxnSpPr>
        <p:spPr>
          <a:xfrm flipH="1">
            <a:off x="3115841" y="2448389"/>
            <a:ext cx="70365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90505C-5542-1ED5-0E46-544740618AE6}"/>
              </a:ext>
            </a:extLst>
          </p:cNvPr>
          <p:cNvCxnSpPr>
            <a:cxnSpLocks/>
          </p:cNvCxnSpPr>
          <p:nvPr/>
        </p:nvCxnSpPr>
        <p:spPr>
          <a:xfrm>
            <a:off x="5494711" y="2659130"/>
            <a:ext cx="693974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8FDFD21-2BC5-8E04-B123-3EAD352D9EFF}"/>
              </a:ext>
            </a:extLst>
          </p:cNvPr>
          <p:cNvCxnSpPr>
            <a:cxnSpLocks/>
            <a:stCxn id="5" idx="1"/>
            <a:endCxn id="5" idx="0"/>
          </p:cNvCxnSpPr>
          <p:nvPr/>
        </p:nvCxnSpPr>
        <p:spPr>
          <a:xfrm rot="5400000" flipH="1" flipV="1">
            <a:off x="1953914" y="1926666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9F2AD9-020F-A837-C447-B160B80524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9752" y="1950588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0BED551-2321-0029-CD93-ED12C06463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5307" y="1926665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033B494-F154-C196-3A14-4633DA04A4E6}"/>
              </a:ext>
            </a:extLst>
          </p:cNvPr>
          <p:cNvCxnSpPr>
            <a:cxnSpLocks/>
            <a:stCxn id="5" idx="4"/>
            <a:endCxn id="7" idx="3"/>
          </p:cNvCxnSpPr>
          <p:nvPr/>
        </p:nvCxnSpPr>
        <p:spPr>
          <a:xfrm rot="5400000" flipH="1" flipV="1">
            <a:off x="4319610" y="851137"/>
            <a:ext cx="128998" cy="4193072"/>
          </a:xfrm>
          <a:prstGeom prst="curvedConnector3">
            <a:avLst>
              <a:gd name="adj1" fmla="val -520561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3B1D16-DF9E-F456-0C35-6C94374EEC6D}"/>
              </a:ext>
            </a:extLst>
          </p:cNvPr>
          <p:cNvSpPr txBox="1"/>
          <p:nvPr/>
        </p:nvSpPr>
        <p:spPr>
          <a:xfrm>
            <a:off x="251460" y="395478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C92"/>
                </a:solidFill>
              </a:rPr>
              <a:t>Costs</a:t>
            </a:r>
          </a:p>
          <a:p>
            <a:r>
              <a:rPr lang="en-US" b="1" dirty="0">
                <a:solidFill>
                  <a:srgbClr val="006C92"/>
                </a:solidFill>
              </a:rPr>
              <a:t>Benefits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B6A73-923D-BE18-07D3-9B0610FBD4B4}"/>
              </a:ext>
            </a:extLst>
          </p:cNvPr>
          <p:cNvCxnSpPr/>
          <p:nvPr/>
        </p:nvCxnSpPr>
        <p:spPr>
          <a:xfrm flipV="1">
            <a:off x="929640" y="2947673"/>
            <a:ext cx="670560" cy="953767"/>
          </a:xfrm>
          <a:prstGeom prst="straightConnector1">
            <a:avLst/>
          </a:prstGeom>
          <a:ln w="57150">
            <a:solidFill>
              <a:srgbClr val="006C9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E713F64-9AB4-1B07-13D7-B9467D6B6112}"/>
              </a:ext>
            </a:extLst>
          </p:cNvPr>
          <p:cNvSpPr/>
          <p:nvPr/>
        </p:nvSpPr>
        <p:spPr>
          <a:xfrm>
            <a:off x="1346632" y="4071454"/>
            <a:ext cx="179640" cy="529657"/>
          </a:xfrm>
          <a:prstGeom prst="rightBrace">
            <a:avLst>
              <a:gd name="adj1" fmla="val 113608"/>
              <a:gd name="adj2" fmla="val 50000"/>
            </a:avLst>
          </a:prstGeom>
          <a:ln>
            <a:solidFill>
              <a:srgbClr val="006C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F7510-95EB-C659-C1F5-DC79162491AE}"/>
              </a:ext>
            </a:extLst>
          </p:cNvPr>
          <p:cNvSpPr txBox="1"/>
          <p:nvPr/>
        </p:nvSpPr>
        <p:spPr>
          <a:xfrm>
            <a:off x="1542851" y="409327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C92"/>
                </a:solidFill>
              </a:rPr>
              <a:t>Assigned to the states</a:t>
            </a:r>
          </a:p>
        </p:txBody>
      </p:sp>
    </p:spTree>
    <p:extLst>
      <p:ext uri="{BB962C8B-B14F-4D97-AF65-F5344CB8AC3E}">
        <p14:creationId xmlns:p14="http://schemas.microsoft.com/office/powerpoint/2010/main" val="375537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8242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-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273050" y="980299"/>
            <a:ext cx="7258050" cy="260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models are state-transition models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Useful when modeling chronic diseases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state represents a disease stage (or process)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Costs and benefits are assigned to each state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apply discounting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subject can only be in one state at any cycle</a:t>
            </a:r>
          </a:p>
        </p:txBody>
      </p:sp>
    </p:spTree>
    <p:extLst>
      <p:ext uri="{BB962C8B-B14F-4D97-AF65-F5344CB8AC3E}">
        <p14:creationId xmlns:p14="http://schemas.microsoft.com/office/powerpoint/2010/main" val="258416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" y="182757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disease 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6702F9-30D1-449E-A613-90B9FA4F80AD}"/>
              </a:ext>
            </a:extLst>
          </p:cNvPr>
          <p:cNvSpPr/>
          <p:nvPr/>
        </p:nvSpPr>
        <p:spPr>
          <a:xfrm>
            <a:off x="3891968" y="2131328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36146D-C9F1-4E27-AF60-4D1338BACB47}"/>
              </a:ext>
            </a:extLst>
          </p:cNvPr>
          <p:cNvSpPr/>
          <p:nvPr/>
        </p:nvSpPr>
        <p:spPr>
          <a:xfrm>
            <a:off x="1526272" y="2131328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Well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684D-09CE-4275-89BF-415D52C18783}"/>
              </a:ext>
            </a:extLst>
          </p:cNvPr>
          <p:cNvCxnSpPr>
            <a:cxnSpLocks/>
          </p:cNvCxnSpPr>
          <p:nvPr/>
        </p:nvCxnSpPr>
        <p:spPr>
          <a:xfrm>
            <a:off x="3115842" y="2630555"/>
            <a:ext cx="6939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18031A2-4E27-4123-BFC9-C4742C8900C3}"/>
              </a:ext>
            </a:extLst>
          </p:cNvPr>
          <p:cNvSpPr/>
          <p:nvPr/>
        </p:nvSpPr>
        <p:spPr>
          <a:xfrm>
            <a:off x="6257665" y="2131327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Dead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67B5BB-1175-497C-A1D1-F961368159BF}"/>
              </a:ext>
            </a:extLst>
          </p:cNvPr>
          <p:cNvCxnSpPr>
            <a:cxnSpLocks/>
          </p:cNvCxnSpPr>
          <p:nvPr/>
        </p:nvCxnSpPr>
        <p:spPr>
          <a:xfrm flipH="1">
            <a:off x="3115841" y="2448389"/>
            <a:ext cx="70365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7AAFAC-803A-4B6A-829B-2D2DF0CD93A8}"/>
              </a:ext>
            </a:extLst>
          </p:cNvPr>
          <p:cNvCxnSpPr>
            <a:cxnSpLocks/>
          </p:cNvCxnSpPr>
          <p:nvPr/>
        </p:nvCxnSpPr>
        <p:spPr>
          <a:xfrm>
            <a:off x="5494711" y="2659130"/>
            <a:ext cx="6939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6C8BB2C-85C0-4D48-ADA4-37A2280598DD}"/>
              </a:ext>
            </a:extLst>
          </p:cNvPr>
          <p:cNvCxnSpPr>
            <a:cxnSpLocks/>
            <a:stCxn id="10" idx="1"/>
            <a:endCxn id="10" idx="0"/>
          </p:cNvCxnSpPr>
          <p:nvPr/>
        </p:nvCxnSpPr>
        <p:spPr>
          <a:xfrm rot="5400000" flipH="1" flipV="1">
            <a:off x="1953914" y="1926666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50E7A76-CE56-46CD-A99D-18A1BF6F40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9752" y="1950588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EE2D560C-703B-4B5D-81EA-939B68CD95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5307" y="1926665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16E9168C-51F1-4567-B7EF-620208A845DB}"/>
              </a:ext>
            </a:extLst>
          </p:cNvPr>
          <p:cNvCxnSpPr>
            <a:cxnSpLocks/>
            <a:stCxn id="10" idx="4"/>
            <a:endCxn id="35" idx="3"/>
          </p:cNvCxnSpPr>
          <p:nvPr/>
        </p:nvCxnSpPr>
        <p:spPr>
          <a:xfrm rot="5400000" flipH="1" flipV="1">
            <a:off x="4319610" y="851137"/>
            <a:ext cx="128998" cy="4193072"/>
          </a:xfrm>
          <a:prstGeom prst="curvedConnector3">
            <a:avLst>
              <a:gd name="adj1" fmla="val -520561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69DEC-F432-4C0A-90F6-36F1EA96A235}"/>
              </a:ext>
            </a:extLst>
          </p:cNvPr>
          <p:cNvSpPr txBox="1"/>
          <p:nvPr/>
        </p:nvSpPr>
        <p:spPr>
          <a:xfrm>
            <a:off x="1139969" y="4171292"/>
            <a:ext cx="25330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Asymptomatic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074C6-C516-4134-8813-4086DA7286B5}"/>
              </a:ext>
            </a:extLst>
          </p:cNvPr>
          <p:cNvSpPr txBox="1"/>
          <p:nvPr/>
        </p:nvSpPr>
        <p:spPr>
          <a:xfrm>
            <a:off x="3891969" y="4175582"/>
            <a:ext cx="18133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Disease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00748-38C9-450A-86E6-CA116E32B000}"/>
              </a:ext>
            </a:extLst>
          </p:cNvPr>
          <p:cNvSpPr txBox="1"/>
          <p:nvPr/>
        </p:nvSpPr>
        <p:spPr>
          <a:xfrm>
            <a:off x="6083262" y="4171292"/>
            <a:ext cx="2052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Absorbing state</a:t>
            </a:r>
          </a:p>
        </p:txBody>
      </p:sp>
    </p:spTree>
    <p:extLst>
      <p:ext uri="{BB962C8B-B14F-4D97-AF65-F5344CB8AC3E}">
        <p14:creationId xmlns:p14="http://schemas.microsoft.com/office/powerpoint/2010/main" val="6201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427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transition probabilities (1)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FB25-EF1E-4B4A-B0E9-DA7F2C22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85" y="2039117"/>
            <a:ext cx="4399815" cy="15470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5FFE6D-74D8-4122-8508-D0D9B75B16C1}"/>
              </a:ext>
            </a:extLst>
          </p:cNvPr>
          <p:cNvSpPr/>
          <p:nvPr/>
        </p:nvSpPr>
        <p:spPr>
          <a:xfrm>
            <a:off x="406458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80619-500C-45B9-B8F3-FD502B736B0D}"/>
              </a:ext>
            </a:extLst>
          </p:cNvPr>
          <p:cNvSpPr/>
          <p:nvPr/>
        </p:nvSpPr>
        <p:spPr>
          <a:xfrm>
            <a:off x="2733817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tp1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tp2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tp3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tp4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tp5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tp6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515EF-CF2B-4A94-83F8-A522166D70AF}"/>
              </a:ext>
            </a:extLst>
          </p:cNvPr>
          <p:cNvSpPr txBox="1"/>
          <p:nvPr/>
        </p:nvSpPr>
        <p:spPr>
          <a:xfrm>
            <a:off x="5129955" y="206369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B4065-6970-48B0-84A4-C4A09F22827B}"/>
              </a:ext>
            </a:extLst>
          </p:cNvPr>
          <p:cNvSpPr txBox="1"/>
          <p:nvPr/>
        </p:nvSpPr>
        <p:spPr>
          <a:xfrm>
            <a:off x="6015780" y="275748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9ACDE-379A-429B-B854-3E7CDFC0BAD4}"/>
              </a:ext>
            </a:extLst>
          </p:cNvPr>
          <p:cNvSpPr txBox="1"/>
          <p:nvPr/>
        </p:nvSpPr>
        <p:spPr>
          <a:xfrm>
            <a:off x="6696200" y="3447663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BECE9-262E-4034-968F-0076EEF4CC00}"/>
              </a:ext>
            </a:extLst>
          </p:cNvPr>
          <p:cNvSpPr txBox="1"/>
          <p:nvPr/>
        </p:nvSpPr>
        <p:spPr>
          <a:xfrm>
            <a:off x="6531742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AEC5C-E1DC-438C-AF6B-6DFE2D654D71}"/>
              </a:ext>
            </a:extLst>
          </p:cNvPr>
          <p:cNvSpPr txBox="1"/>
          <p:nvPr/>
        </p:nvSpPr>
        <p:spPr>
          <a:xfrm>
            <a:off x="6015780" y="2357058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21AC53-99D3-4ADA-8998-9057FCBE72F7}"/>
              </a:ext>
            </a:extLst>
          </p:cNvPr>
          <p:cNvSpPr txBox="1"/>
          <p:nvPr/>
        </p:nvSpPr>
        <p:spPr>
          <a:xfrm>
            <a:off x="7417567" y="249555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2103F-4B02-418D-AD1D-2F73502DB827}"/>
              </a:ext>
            </a:extLst>
          </p:cNvPr>
          <p:cNvSpPr txBox="1"/>
          <p:nvPr/>
        </p:nvSpPr>
        <p:spPr>
          <a:xfrm>
            <a:off x="7924925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B864EA-6946-46EC-8B12-4A34EFCF7B42}"/>
              </a:ext>
            </a:extLst>
          </p:cNvPr>
          <p:cNvSpPr/>
          <p:nvPr/>
        </p:nvSpPr>
        <p:spPr>
          <a:xfrm>
            <a:off x="3271838" y="1307307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57DA6-37A9-4081-8EDF-0950B4BDD65E}"/>
              </a:ext>
            </a:extLst>
          </p:cNvPr>
          <p:cNvSpPr txBox="1"/>
          <p:nvPr/>
        </p:nvSpPr>
        <p:spPr>
          <a:xfrm>
            <a:off x="3736315" y="1743320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EDA4901-CA38-41A8-A976-D9A70D941003}"/>
              </a:ext>
            </a:extLst>
          </p:cNvPr>
          <p:cNvSpPr/>
          <p:nvPr/>
        </p:nvSpPr>
        <p:spPr>
          <a:xfrm>
            <a:off x="3283350" y="2815441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C768E-3716-4E1D-A58D-481239DFEE8E}"/>
              </a:ext>
            </a:extLst>
          </p:cNvPr>
          <p:cNvSpPr txBox="1"/>
          <p:nvPr/>
        </p:nvSpPr>
        <p:spPr>
          <a:xfrm>
            <a:off x="3747827" y="3251455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5488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9" grpId="0"/>
      <p:bldP spid="20" grpId="0"/>
      <p:bldP spid="21" grpId="0"/>
      <p:bldP spid="22" grpId="0"/>
      <p:bldP spid="6" grpId="0" animBg="1"/>
      <p:bldP spid="7" grpId="0"/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909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transition probabilities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FB25-EF1E-4B4A-B0E9-DA7F2C22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85" y="2039117"/>
            <a:ext cx="4399815" cy="15470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5FFE6D-74D8-4122-8508-D0D9B75B16C1}"/>
              </a:ext>
            </a:extLst>
          </p:cNvPr>
          <p:cNvSpPr/>
          <p:nvPr/>
        </p:nvSpPr>
        <p:spPr>
          <a:xfrm>
            <a:off x="406458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80619-500C-45B9-B8F3-FD502B736B0D}"/>
              </a:ext>
            </a:extLst>
          </p:cNvPr>
          <p:cNvSpPr/>
          <p:nvPr/>
        </p:nvSpPr>
        <p:spPr>
          <a:xfrm>
            <a:off x="2733817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tp1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tp2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tp3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tp4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tp5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tp6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515EF-CF2B-4A94-83F8-A522166D70AF}"/>
              </a:ext>
            </a:extLst>
          </p:cNvPr>
          <p:cNvSpPr txBox="1"/>
          <p:nvPr/>
        </p:nvSpPr>
        <p:spPr>
          <a:xfrm>
            <a:off x="5129955" y="206369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B4065-6970-48B0-84A4-C4A09F22827B}"/>
              </a:ext>
            </a:extLst>
          </p:cNvPr>
          <p:cNvSpPr txBox="1"/>
          <p:nvPr/>
        </p:nvSpPr>
        <p:spPr>
          <a:xfrm>
            <a:off x="6015780" y="275748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9ACDE-379A-429B-B854-3E7CDFC0BAD4}"/>
              </a:ext>
            </a:extLst>
          </p:cNvPr>
          <p:cNvSpPr txBox="1"/>
          <p:nvPr/>
        </p:nvSpPr>
        <p:spPr>
          <a:xfrm>
            <a:off x="6696200" y="3447663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BECE9-262E-4034-968F-0076EEF4CC00}"/>
              </a:ext>
            </a:extLst>
          </p:cNvPr>
          <p:cNvSpPr txBox="1"/>
          <p:nvPr/>
        </p:nvSpPr>
        <p:spPr>
          <a:xfrm>
            <a:off x="6531742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AEC5C-E1DC-438C-AF6B-6DFE2D654D71}"/>
              </a:ext>
            </a:extLst>
          </p:cNvPr>
          <p:cNvSpPr txBox="1"/>
          <p:nvPr/>
        </p:nvSpPr>
        <p:spPr>
          <a:xfrm>
            <a:off x="6015780" y="2357058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21AC53-99D3-4ADA-8998-9057FCBE72F7}"/>
              </a:ext>
            </a:extLst>
          </p:cNvPr>
          <p:cNvSpPr txBox="1"/>
          <p:nvPr/>
        </p:nvSpPr>
        <p:spPr>
          <a:xfrm>
            <a:off x="7417567" y="249555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2103F-4B02-418D-AD1D-2F73502DB827}"/>
              </a:ext>
            </a:extLst>
          </p:cNvPr>
          <p:cNvSpPr txBox="1"/>
          <p:nvPr/>
        </p:nvSpPr>
        <p:spPr>
          <a:xfrm>
            <a:off x="7924925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B864EA-6946-46EC-8B12-4A34EFCF7B42}"/>
              </a:ext>
            </a:extLst>
          </p:cNvPr>
          <p:cNvSpPr/>
          <p:nvPr/>
        </p:nvSpPr>
        <p:spPr>
          <a:xfrm>
            <a:off x="3271838" y="1307307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57DA6-37A9-4081-8EDF-0950B4BDD65E}"/>
              </a:ext>
            </a:extLst>
          </p:cNvPr>
          <p:cNvSpPr txBox="1"/>
          <p:nvPr/>
        </p:nvSpPr>
        <p:spPr>
          <a:xfrm>
            <a:off x="3736315" y="1743320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EDA4901-CA38-41A8-A976-D9A70D941003}"/>
              </a:ext>
            </a:extLst>
          </p:cNvPr>
          <p:cNvSpPr/>
          <p:nvPr/>
        </p:nvSpPr>
        <p:spPr>
          <a:xfrm>
            <a:off x="3283350" y="2815441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C768E-3716-4E1D-A58D-481239DFEE8E}"/>
              </a:ext>
            </a:extLst>
          </p:cNvPr>
          <p:cNvSpPr txBox="1"/>
          <p:nvPr/>
        </p:nvSpPr>
        <p:spPr>
          <a:xfrm>
            <a:off x="3747827" y="3251455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71A37-C91B-4947-22CB-3C46C36AAD4B}"/>
              </a:ext>
            </a:extLst>
          </p:cNvPr>
          <p:cNvSpPr/>
          <p:nvPr/>
        </p:nvSpPr>
        <p:spPr>
          <a:xfrm>
            <a:off x="5072339" y="1146550"/>
            <a:ext cx="3743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you have tp2 and tp3, then tp1 = 1 – tp2 – tp3</a:t>
            </a:r>
          </a:p>
        </p:txBody>
      </p:sp>
    </p:spTree>
    <p:extLst>
      <p:ext uri="{BB962C8B-B14F-4D97-AF65-F5344CB8AC3E}">
        <p14:creationId xmlns:p14="http://schemas.microsoft.com/office/powerpoint/2010/main" val="86496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9" grpId="0"/>
      <p:bldP spid="20" grpId="0"/>
      <p:bldP spid="21" grpId="0"/>
      <p:bldP spid="22" grpId="0"/>
      <p:bldP spid="6" grpId="0" animBg="1"/>
      <p:bldP spid="7" grpId="0"/>
      <p:bldP spid="25" grpId="0" animBg="1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482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B551CB-12BF-82F8-6768-8A45D4F4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11059"/>
              </p:ext>
            </p:extLst>
          </p:nvPr>
        </p:nvGraphicFramePr>
        <p:xfrm>
          <a:off x="1327842" y="288055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347317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05148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76008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130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From / To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49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tp1</a:t>
                      </a:r>
                    </a:p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6C92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1 – tp2 – tp3</a:t>
                      </a:r>
                      <a:r>
                        <a:rPr lang="en-US" sz="1200" dirty="0">
                          <a:latin typeface="Arial Nova" panose="020B05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tp4</a:t>
                      </a:r>
                    </a:p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6C92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1 – tp5 – tp6</a:t>
                      </a:r>
                      <a:r>
                        <a:rPr lang="en-US" sz="1200" dirty="0">
                          <a:latin typeface="Arial Nova" panose="020B05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8722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95F0D80-8D03-DF34-2689-C53C1F82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56" y="1148447"/>
            <a:ext cx="3858426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79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465190" y="1854427"/>
            <a:ext cx="340764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iteration = Cycle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X-iterations = Time horizon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2DD7E-CD9D-4D8D-80D1-5AF5EA88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7" y="1571187"/>
            <a:ext cx="4399815" cy="1547046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CFEF44-C0FF-4DDD-A046-914CADEC3F64}"/>
              </a:ext>
            </a:extLst>
          </p:cNvPr>
          <p:cNvSpPr/>
          <p:nvPr/>
        </p:nvSpPr>
        <p:spPr>
          <a:xfrm>
            <a:off x="4586141" y="1365058"/>
            <a:ext cx="636309" cy="1809736"/>
          </a:xfrm>
          <a:prstGeom prst="rightBrace">
            <a:avLst>
              <a:gd name="adj1" fmla="val 77222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641BCB-79FE-48B7-B6AE-819467A76497}"/>
              </a:ext>
            </a:extLst>
          </p:cNvPr>
          <p:cNvSpPr/>
          <p:nvPr/>
        </p:nvSpPr>
        <p:spPr>
          <a:xfrm>
            <a:off x="642790" y="3595347"/>
            <a:ext cx="7982735" cy="7623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EA040-0D21-46B3-BA6A-395D898982B2}"/>
              </a:ext>
            </a:extLst>
          </p:cNvPr>
          <p:cNvSpPr/>
          <p:nvPr/>
        </p:nvSpPr>
        <p:spPr>
          <a:xfrm>
            <a:off x="642790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9FDF3-1BB8-4B35-AC2A-C602F04182D9}"/>
              </a:ext>
            </a:extLst>
          </p:cNvPr>
          <p:cNvSpPr/>
          <p:nvPr/>
        </p:nvSpPr>
        <p:spPr>
          <a:xfrm>
            <a:off x="1596298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A57DE-7BE2-457B-A3FA-84415A0FEAAD}"/>
              </a:ext>
            </a:extLst>
          </p:cNvPr>
          <p:cNvSpPr/>
          <p:nvPr/>
        </p:nvSpPr>
        <p:spPr>
          <a:xfrm>
            <a:off x="642790" y="3445306"/>
            <a:ext cx="8708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500" b="1" dirty="0">
                <a:solidFill>
                  <a:srgbClr val="C00000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cycle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0196B-2B2E-4EF9-B237-1ADB870AAD8D}"/>
              </a:ext>
            </a:extLst>
          </p:cNvPr>
          <p:cNvSpPr/>
          <p:nvPr/>
        </p:nvSpPr>
        <p:spPr>
          <a:xfrm>
            <a:off x="2549805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1216A-BFA1-4F9C-9F64-BED69761AB59}"/>
              </a:ext>
            </a:extLst>
          </p:cNvPr>
          <p:cNvSpPr/>
          <p:nvPr/>
        </p:nvSpPr>
        <p:spPr>
          <a:xfrm>
            <a:off x="3503312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B53F3-23CB-4BFA-9F12-14EE20577DCB}"/>
              </a:ext>
            </a:extLst>
          </p:cNvPr>
          <p:cNvSpPr/>
          <p:nvPr/>
        </p:nvSpPr>
        <p:spPr>
          <a:xfrm>
            <a:off x="4456819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4B511-30C2-4034-A651-6C7D4813EE6F}"/>
              </a:ext>
            </a:extLst>
          </p:cNvPr>
          <p:cNvSpPr/>
          <p:nvPr/>
        </p:nvSpPr>
        <p:spPr>
          <a:xfrm>
            <a:off x="5403441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9068D-CDA6-4D96-A055-35FD8F27C6F1}"/>
              </a:ext>
            </a:extLst>
          </p:cNvPr>
          <p:cNvSpPr/>
          <p:nvPr/>
        </p:nvSpPr>
        <p:spPr>
          <a:xfrm>
            <a:off x="6357132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C25F1-6217-47F1-BD4E-AF45CF1C2096}"/>
              </a:ext>
            </a:extLst>
          </p:cNvPr>
          <p:cNvSpPr/>
          <p:nvPr/>
        </p:nvSpPr>
        <p:spPr>
          <a:xfrm>
            <a:off x="7303753" y="3782267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7BF1174-DDBF-4A7E-A2D1-9099903AA809}"/>
              </a:ext>
            </a:extLst>
          </p:cNvPr>
          <p:cNvSpPr/>
          <p:nvPr/>
        </p:nvSpPr>
        <p:spPr>
          <a:xfrm rot="5400000">
            <a:off x="4268706" y="711242"/>
            <a:ext cx="292557" cy="7544389"/>
          </a:xfrm>
          <a:prstGeom prst="rightBrace">
            <a:avLst>
              <a:gd name="adj1" fmla="val 77222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04674-3C03-468A-9356-BC0250254A1F}"/>
              </a:ext>
            </a:extLst>
          </p:cNvPr>
          <p:cNvSpPr/>
          <p:nvPr/>
        </p:nvSpPr>
        <p:spPr>
          <a:xfrm>
            <a:off x="3391002" y="4764847"/>
            <a:ext cx="21316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500" b="1" dirty="0">
                <a:solidFill>
                  <a:srgbClr val="C00000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horizon</a:t>
            </a:r>
          </a:p>
        </p:txBody>
      </p:sp>
    </p:spTree>
    <p:extLst>
      <p:ext uri="{BB962C8B-B14F-4D97-AF65-F5344CB8AC3E}">
        <p14:creationId xmlns:p14="http://schemas.microsoft.com/office/powerpoint/2010/main" val="21877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49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</p:spTree>
    <p:extLst>
      <p:ext uri="{BB962C8B-B14F-4D97-AF65-F5344CB8AC3E}">
        <p14:creationId xmlns:p14="http://schemas.microsoft.com/office/powerpoint/2010/main" val="311056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49"/>
            <a:ext cx="878242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1" y="1410245"/>
            <a:ext cx="466037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54079-A83E-4CC4-9184-B6663762A988}"/>
              </a:ext>
            </a:extLst>
          </p:cNvPr>
          <p:cNvSpPr/>
          <p:nvPr/>
        </p:nvSpPr>
        <p:spPr>
          <a:xfrm>
            <a:off x="5691433" y="2557629"/>
            <a:ext cx="2877533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Transition probabilities remain static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tp1 = 0.90 is cycle 1, then tp1 = 0.90 in cycle 2</a:t>
            </a:r>
          </a:p>
        </p:txBody>
      </p:sp>
    </p:spTree>
    <p:extLst>
      <p:ext uri="{BB962C8B-B14F-4D97-AF65-F5344CB8AC3E}">
        <p14:creationId xmlns:p14="http://schemas.microsoft.com/office/powerpoint/2010/main" val="156796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3D49A-1F0A-4792-AC0A-91C3B3349A7F}"/>
              </a:ext>
            </a:extLst>
          </p:cNvPr>
          <p:cNvSpPr/>
          <p:nvPr/>
        </p:nvSpPr>
        <p:spPr>
          <a:xfrm>
            <a:off x="5672547" y="2338780"/>
            <a:ext cx="2877533" cy="214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Transition probabilities change from cycle to cycle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Although tp1 = 0.90 is cycle 1, tp1 = 0.85 in cycle 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C175ED-A1AA-6BBE-7A59-C1993EBAE988}"/>
              </a:ext>
            </a:extLst>
          </p:cNvPr>
          <p:cNvSpPr txBox="1">
            <a:spLocks/>
          </p:cNvSpPr>
          <p:nvPr/>
        </p:nvSpPr>
        <p:spPr>
          <a:xfrm>
            <a:off x="0" y="168349"/>
            <a:ext cx="8782422" cy="608855"/>
          </a:xfrm>
          <a:prstGeom prst="rect">
            <a:avLst/>
          </a:prstGeom>
          <a:solidFill>
            <a:srgbClr val="006C92"/>
          </a:solidFill>
        </p:spPr>
        <p:txBody>
          <a:bodyPr vert="horz" lIns="457200" tIns="0" rIns="0" bIns="0" rtlCol="0" anchor="ctr" anchorCtr="0">
            <a:norm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(3)</a:t>
            </a:r>
          </a:p>
        </p:txBody>
      </p:sp>
    </p:spTree>
    <p:extLst>
      <p:ext uri="{BB962C8B-B14F-4D97-AF65-F5344CB8AC3E}">
        <p14:creationId xmlns:p14="http://schemas.microsoft.com/office/powerpoint/2010/main" val="84036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6183C7-F10F-694F-826F-A54ECAC0C05A}"/>
              </a:ext>
            </a:extLst>
          </p:cNvPr>
          <p:cNvSpPr/>
          <p:nvPr/>
        </p:nvSpPr>
        <p:spPr>
          <a:xfrm>
            <a:off x="394335" y="1079688"/>
            <a:ext cx="6749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author has no relevant financial or nonfinancial relationships to disclose. </a:t>
            </a:r>
          </a:p>
          <a:p>
            <a:endParaRPr lang="en-US" altLang="x-none" dirty="0">
              <a:solidFill>
                <a:schemeClr val="bg1"/>
              </a:solidFill>
              <a:latin typeface="Arial Nova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During the development, analysis, and preparation of this presentation, the author was an employee of the Veterans Health Administration, U.S. Department of Veterans Affairs.</a:t>
            </a:r>
          </a:p>
          <a:p>
            <a:endParaRPr lang="en-US" altLang="x-none" dirty="0">
              <a:solidFill>
                <a:schemeClr val="bg1"/>
              </a:solidFill>
              <a:latin typeface="Arial Nova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views and opinions expressed in this presentation are those of the author and do not necessarily reflect the official policy or position of any agency of the U.S. government.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CAFD-9A33-784A-9865-DEF689B4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8823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Disclosures and Disclaimers</a:t>
            </a:r>
          </a:p>
        </p:txBody>
      </p:sp>
    </p:spTree>
    <p:extLst>
      <p:ext uri="{BB962C8B-B14F-4D97-AF65-F5344CB8AC3E}">
        <p14:creationId xmlns:p14="http://schemas.microsoft.com/office/powerpoint/2010/main" val="259515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3D49A-1F0A-4792-AC0A-91C3B3349A7F}"/>
              </a:ext>
            </a:extLst>
          </p:cNvPr>
          <p:cNvSpPr/>
          <p:nvPr/>
        </p:nvSpPr>
        <p:spPr>
          <a:xfrm>
            <a:off x="5672547" y="2338780"/>
            <a:ext cx="3193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useful when the  cohort will have a lower survival over a long period of time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9ED7A-3A20-3540-3257-9E87BFF128F2}"/>
              </a:ext>
            </a:extLst>
          </p:cNvPr>
          <p:cNvSpPr txBox="1">
            <a:spLocks/>
          </p:cNvSpPr>
          <p:nvPr/>
        </p:nvSpPr>
        <p:spPr>
          <a:xfrm>
            <a:off x="0" y="156104"/>
            <a:ext cx="8782422" cy="608855"/>
          </a:xfrm>
          <a:prstGeom prst="rect">
            <a:avLst/>
          </a:prstGeom>
          <a:solidFill>
            <a:srgbClr val="006C92"/>
          </a:solidFill>
        </p:spPr>
        <p:txBody>
          <a:bodyPr vert="horz" lIns="457200" tIns="0" rIns="0" bIns="0" rtlCol="0" anchor="ctr" anchorCtr="0">
            <a:norm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(4)</a:t>
            </a:r>
          </a:p>
        </p:txBody>
      </p:sp>
    </p:spTree>
    <p:extLst>
      <p:ext uri="{BB962C8B-B14F-4D97-AF65-F5344CB8AC3E}">
        <p14:creationId xmlns:p14="http://schemas.microsoft.com/office/powerpoint/2010/main" val="350896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3631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131973"/>
            <a:ext cx="7258050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a group of hypothetical patients at the same time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horizon is fixed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Computationally less intensive</a:t>
            </a:r>
          </a:p>
          <a:p>
            <a:pPr>
              <a:spcAft>
                <a:spcPts val="9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 (Monte Carlo)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Individuals are modeled through the Markov models one at a time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for each patient can be short or long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277997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694"/>
            <a:ext cx="86594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1216822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694"/>
            <a:ext cx="86594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73" y="1066931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4" y="122847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34" y="148351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0" y="922240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5" y="14962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E6A54D-1C5C-928D-1E30-2484DC78A47F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D0456B-3E0E-1EBE-FB71-E9F5B202905A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BDD1D9-9742-0EAC-7A9B-663345FB13DF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BCFFA7-3E0E-9AB8-D03C-ECCFA87C0BB1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65D123-0DA3-AEFE-7452-935A1859BE85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F841CE-3225-5090-9F2B-0323AE2A73C0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</p:spTree>
    <p:extLst>
      <p:ext uri="{BB962C8B-B14F-4D97-AF65-F5344CB8AC3E}">
        <p14:creationId xmlns:p14="http://schemas.microsoft.com/office/powerpoint/2010/main" val="30281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1632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97" y="2901340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20" y="2913265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29" y="2916687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23" y="2916687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4" y="2774282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4" y="2680461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229956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770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9" y="3811447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1" y="386946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13" y="3869462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97" y="379250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79" y="3889297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21" y="37673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416345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68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9" y="3811447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1" y="386946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13" y="3869462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97" y="379250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79" y="3889297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21" y="37673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EEFE5-94A4-4EC8-9E85-848316F5668A}"/>
              </a:ext>
            </a:extLst>
          </p:cNvPr>
          <p:cNvSpPr txBox="1"/>
          <p:nvPr/>
        </p:nvSpPr>
        <p:spPr>
          <a:xfrm>
            <a:off x="338902" y="3159404"/>
            <a:ext cx="294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“Memoryless” </a:t>
            </a:r>
          </a:p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(Markovian Assumption)</a:t>
            </a:r>
          </a:p>
        </p:txBody>
      </p:sp>
    </p:spTree>
    <p:extLst>
      <p:ext uri="{BB962C8B-B14F-4D97-AF65-F5344CB8AC3E}">
        <p14:creationId xmlns:p14="http://schemas.microsoft.com/office/powerpoint/2010/main" val="223894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68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EEFE5-94A4-4EC8-9E85-848316F5668A}"/>
              </a:ext>
            </a:extLst>
          </p:cNvPr>
          <p:cNvSpPr txBox="1"/>
          <p:nvPr/>
        </p:nvSpPr>
        <p:spPr>
          <a:xfrm>
            <a:off x="338902" y="3159404"/>
            <a:ext cx="294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“Memoryless” </a:t>
            </a:r>
          </a:p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(Markovian Assumption)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956520-5D32-6499-49AC-D0367E4D504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171548" y="3613900"/>
            <a:ext cx="869899" cy="4040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B17FB9-262A-3FEF-5247-C0030C9F47A3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5769204" y="2426300"/>
            <a:ext cx="658003" cy="6652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CB9C8D-7760-BE1F-DC55-9AF59EC8AB69}"/>
              </a:ext>
            </a:extLst>
          </p:cNvPr>
          <p:cNvSpPr txBox="1"/>
          <p:nvPr/>
        </p:nvSpPr>
        <p:spPr>
          <a:xfrm>
            <a:off x="4581881" y="1062148"/>
            <a:ext cx="349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Tunnel states are used to force the model to consider the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104653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963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B0C3-9B1F-2626-BA55-86C430EEA05A}"/>
              </a:ext>
            </a:extLst>
          </p:cNvPr>
          <p:cNvSpPr txBox="1"/>
          <p:nvPr/>
        </p:nvSpPr>
        <p:spPr>
          <a:xfrm>
            <a:off x="613277" y="2179483"/>
            <a:ext cx="2948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“First order” Montel Carlo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Generate variance around the cost and benefits</a:t>
            </a:r>
          </a:p>
        </p:txBody>
      </p:sp>
    </p:spTree>
    <p:extLst>
      <p:ext uri="{BB962C8B-B14F-4D97-AF65-F5344CB8AC3E}">
        <p14:creationId xmlns:p14="http://schemas.microsoft.com/office/powerpoint/2010/main" val="212110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851"/>
            <a:ext cx="8605688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24" y="2983324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7D91E8-F501-4DE0-84F4-99867F1539F7}"/>
              </a:ext>
            </a:extLst>
          </p:cNvPr>
          <p:cNvCxnSpPr>
            <a:stCxn id="6" idx="4"/>
          </p:cNvCxnSpPr>
          <p:nvPr/>
        </p:nvCxnSpPr>
        <p:spPr>
          <a:xfrm>
            <a:off x="5242876" y="2795682"/>
            <a:ext cx="0" cy="187643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3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CC5F-4C98-6879-4A71-AE5C4CF0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DECC-6538-B742-CADB-CEF157CD2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2757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Download files from </a:t>
            </a:r>
            <a:r>
              <a:rPr lang="en-US" sz="2400" dirty="0" err="1">
                <a:latin typeface="Arial Nova" panose="020B0504020202020204" pitchFamily="34" charset="0"/>
                <a:cs typeface="Arial" panose="020B0604020202020204" pitchFamily="34" charset="0"/>
              </a:rPr>
              <a:t>github</a:t>
            </a:r>
            <a:endParaRPr lang="en-US" sz="24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D542456-E63C-8600-5E04-EF8D0146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9" y="1413006"/>
            <a:ext cx="7772400" cy="1428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06F417-5CE6-AD81-8EDC-CB0D3FA7ABB9}"/>
              </a:ext>
            </a:extLst>
          </p:cNvPr>
          <p:cNvSpPr/>
          <p:nvPr/>
        </p:nvSpPr>
        <p:spPr>
          <a:xfrm>
            <a:off x="6783426" y="2246413"/>
            <a:ext cx="483220" cy="46835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5938E-926B-4441-6C87-8DB4CCC5AF2E}"/>
              </a:ext>
            </a:extLst>
          </p:cNvPr>
          <p:cNvSpPr txBox="1"/>
          <p:nvPr/>
        </p:nvSpPr>
        <p:spPr>
          <a:xfrm>
            <a:off x="5867167" y="3324866"/>
            <a:ext cx="231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 Nova" panose="020B0504020202020204" pitchFamily="34" charset="0"/>
              </a:rPr>
              <a:t>Right-click and save link as on your 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FFB4CF-CCF9-C0E5-9A81-EC99873B71A6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7025036" y="2714764"/>
            <a:ext cx="0" cy="61010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F92E2B-0760-988A-7064-C64789DFAFCE}"/>
              </a:ext>
            </a:extLst>
          </p:cNvPr>
          <p:cNvSpPr txBox="1"/>
          <p:nvPr/>
        </p:nvSpPr>
        <p:spPr>
          <a:xfrm>
            <a:off x="365760" y="450342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 page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31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0" y="162768"/>
            <a:ext cx="860799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15" y="3843094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B3390F-837E-47C2-82C2-14A9EC38DCF6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5242876" y="2795682"/>
            <a:ext cx="0" cy="191419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8CF957-B76C-4A7E-9CD6-22EE779F1EC6}"/>
              </a:ext>
            </a:extLst>
          </p:cNvPr>
          <p:cNvCxnSpPr>
            <a:stCxn id="9" idx="4"/>
          </p:cNvCxnSpPr>
          <p:nvPr/>
        </p:nvCxnSpPr>
        <p:spPr>
          <a:xfrm>
            <a:off x="5242876" y="3725866"/>
            <a:ext cx="1600686" cy="183866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5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963"/>
            <a:ext cx="8636424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143774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851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Cohort versus Microsimulations (11)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23" y="2791906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9A70F0-F1D5-473C-BC39-F1EA9DC4B6A3}"/>
              </a:ext>
            </a:extLst>
          </p:cNvPr>
          <p:cNvCxnSpPr>
            <a:stCxn id="6" idx="4"/>
          </p:cNvCxnSpPr>
          <p:nvPr/>
        </p:nvCxnSpPr>
        <p:spPr>
          <a:xfrm>
            <a:off x="5242876" y="2795682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2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01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0" y="3775677"/>
            <a:ext cx="805403" cy="8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5EF975-EA61-437D-ADAE-ED9F6E0B6CF3}"/>
              </a:ext>
            </a:extLst>
          </p:cNvPr>
          <p:cNvCxnSpPr/>
          <p:nvPr/>
        </p:nvCxnSpPr>
        <p:spPr>
          <a:xfrm>
            <a:off x="5242876" y="2795682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5F5DC9-FA3A-4A09-9C1B-7BE430489B30}"/>
              </a:ext>
            </a:extLst>
          </p:cNvPr>
          <p:cNvCxnSpPr/>
          <p:nvPr/>
        </p:nvCxnSpPr>
        <p:spPr>
          <a:xfrm>
            <a:off x="6799377" y="3736528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28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468469" y="1911527"/>
            <a:ext cx="64809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468469" y="2571750"/>
            <a:ext cx="540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existing studies to estimate probabilities for decision models</a:t>
            </a:r>
          </a:p>
        </p:txBody>
      </p:sp>
    </p:spTree>
    <p:extLst>
      <p:ext uri="{BB962C8B-B14F-4D97-AF65-F5344CB8AC3E}">
        <p14:creationId xmlns:p14="http://schemas.microsoft.com/office/powerpoint/2010/main" val="35994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4400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481559" y="1117505"/>
            <a:ext cx="725805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Instantaneous likelihood of transition at any point in time (e.g., 5 events per 100 Person Years)</a:t>
            </a:r>
          </a:p>
          <a:p>
            <a:pPr>
              <a:spcAft>
                <a:spcPts val="900"/>
              </a:spcAft>
            </a:pPr>
            <a:r>
              <a:rPr lang="en-US" sz="2100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Proportion of a cohort that experiences the event over a specific period (e.g., 90% of patients had the event)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get the transition probabilities in a Markov model using an existing study, estimate the rate, then estimate the probability for the time of interest using the rate</a:t>
            </a:r>
          </a:p>
        </p:txBody>
      </p:sp>
    </p:spTree>
    <p:extLst>
      <p:ext uri="{BB962C8B-B14F-4D97-AF65-F5344CB8AC3E}">
        <p14:creationId xmlns:p14="http://schemas.microsoft.com/office/powerpoint/2010/main" val="174016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7310"/>
            <a:ext cx="867484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Estimating the probability from a study: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 from study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Rate  Probability for model</a:t>
            </a:r>
            <a:endParaRPr lang="en-US" sz="2100" dirty="0">
              <a:solidFill>
                <a:schemeClr val="bg1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2985772" y="3684151"/>
                <a:ext cx="318721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72" y="3684151"/>
                <a:ext cx="3187219" cy="369332"/>
              </a:xfrm>
              <a:prstGeom prst="rect">
                <a:avLst/>
              </a:prstGeom>
              <a:blipFill>
                <a:blip r:embed="rId2"/>
                <a:stretch>
                  <a:fillRect l="-2868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/>
              <p:nvPr/>
            </p:nvSpPr>
            <p:spPr>
              <a:xfrm>
                <a:off x="3308809" y="2741433"/>
                <a:ext cx="232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09" y="2741433"/>
                <a:ext cx="2328714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F6911B-AF40-42E7-BB59-5C50A04A6B69}"/>
              </a:ext>
            </a:extLst>
          </p:cNvPr>
          <p:cNvSpPr txBox="1"/>
          <p:nvPr/>
        </p:nvSpPr>
        <p:spPr>
          <a:xfrm>
            <a:off x="261594" y="4171360"/>
            <a:ext cx="12404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 probability</a:t>
            </a:r>
          </a:p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 time</a:t>
            </a:r>
          </a:p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 rate</a:t>
            </a:r>
          </a:p>
        </p:txBody>
      </p:sp>
    </p:spTree>
    <p:extLst>
      <p:ext uri="{BB962C8B-B14F-4D97-AF65-F5344CB8AC3E}">
        <p14:creationId xmlns:p14="http://schemas.microsoft.com/office/powerpoint/2010/main" val="715153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324"/>
            <a:ext cx="877626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213376"/>
            <a:ext cx="725805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the 5-year probability of achieving a cure is 90%, what is the 1-year probability?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can’t divide the 5-year probability by 5 (e.g., 90% / 5 = 18% to get the annual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6142398" y="3154121"/>
                <a:ext cx="2174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398" y="3154121"/>
                <a:ext cx="2174250" cy="369332"/>
              </a:xfrm>
              <a:prstGeom prst="rect">
                <a:avLst/>
              </a:prstGeom>
              <a:blipFill>
                <a:blip r:embed="rId3"/>
                <a:stretch>
                  <a:fillRect l="-2528" r="-562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/>
              <p:nvPr/>
            </p:nvSpPr>
            <p:spPr>
              <a:xfrm>
                <a:off x="2517190" y="3031035"/>
                <a:ext cx="232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90" y="3031035"/>
                <a:ext cx="232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D06D2C5-5B77-4B4C-919E-D80650E3137F}"/>
              </a:ext>
            </a:extLst>
          </p:cNvPr>
          <p:cNvSpPr/>
          <p:nvPr/>
        </p:nvSpPr>
        <p:spPr>
          <a:xfrm>
            <a:off x="260442" y="3067289"/>
            <a:ext cx="1363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 from study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5AA6207-18E2-4EC3-AF1A-9ACA23FEB596}"/>
              </a:ext>
            </a:extLst>
          </p:cNvPr>
          <p:cNvSpPr/>
          <p:nvPr/>
        </p:nvSpPr>
        <p:spPr>
          <a:xfrm>
            <a:off x="1753386" y="3194248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09020B-C3EE-4307-8F9C-756CBE7E2927}"/>
              </a:ext>
            </a:extLst>
          </p:cNvPr>
          <p:cNvSpPr/>
          <p:nvPr/>
        </p:nvSpPr>
        <p:spPr>
          <a:xfrm>
            <a:off x="5223903" y="31541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BCE05-CDA0-48B6-961E-443AA38C2BE4}"/>
              </a:ext>
            </a:extLst>
          </p:cNvPr>
          <p:cNvSpPr/>
          <p:nvPr/>
        </p:nvSpPr>
        <p:spPr>
          <a:xfrm>
            <a:off x="106052" y="4107046"/>
            <a:ext cx="21682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P(5 years) = 90%</a:t>
            </a:r>
            <a:endParaRPr lang="en-US" sz="15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44556A-0E1D-4C70-9ADB-FE27FBD8CE65}"/>
              </a:ext>
            </a:extLst>
          </p:cNvPr>
          <p:cNvSpPr/>
          <p:nvPr/>
        </p:nvSpPr>
        <p:spPr>
          <a:xfrm>
            <a:off x="1753386" y="40724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BAC783-9F05-4CC1-A434-AF4FB7839DE7}"/>
                  </a:ext>
                </a:extLst>
              </p:cNvPr>
              <p:cNvSpPr txBox="1"/>
              <p:nvPr/>
            </p:nvSpPr>
            <p:spPr>
              <a:xfrm>
                <a:off x="2517190" y="4072421"/>
                <a:ext cx="2517164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⁡(1−0.90)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=0.46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BAC783-9F05-4CC1-A434-AF4FB783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90" y="4072421"/>
                <a:ext cx="2517164" cy="479170"/>
              </a:xfrm>
              <a:prstGeom prst="rect">
                <a:avLst/>
              </a:prstGeom>
              <a:blipFill>
                <a:blip r:embed="rId5"/>
                <a:stretch>
                  <a:fillRect l="-1211" t="-3797" r="-969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50AD03-F2E3-4EB7-8810-E1DBBE9B2966}"/>
              </a:ext>
            </a:extLst>
          </p:cNvPr>
          <p:cNvSpPr/>
          <p:nvPr/>
        </p:nvSpPr>
        <p:spPr>
          <a:xfrm>
            <a:off x="5223903" y="40724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/>
              <p:nvPr/>
            </p:nvSpPr>
            <p:spPr>
              <a:xfrm>
                <a:off x="5844428" y="4122290"/>
                <a:ext cx="3253263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0.46</m:t>
                              </m:r>
                            </m:e>
                          </m:d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428" y="4122290"/>
                <a:ext cx="3253263" cy="246542"/>
              </a:xfrm>
              <a:prstGeom prst="rect">
                <a:avLst/>
              </a:prstGeom>
              <a:blipFill>
                <a:blip r:embed="rId6"/>
                <a:stretch>
                  <a:fillRect l="-750" r="-75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57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385E9B8-7C11-4574-AD07-2E2E1A4FA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906546"/>
              </p:ext>
            </p:extLst>
          </p:nvPr>
        </p:nvGraphicFramePr>
        <p:xfrm>
          <a:off x="851689" y="1308226"/>
          <a:ext cx="5410508" cy="3555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3059"/>
            <a:ext cx="862105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(4)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5E998D-5FCF-45F9-B159-3B2C8632C040}"/>
              </a:ext>
            </a:extLst>
          </p:cNvPr>
          <p:cNvCxnSpPr>
            <a:cxnSpLocks/>
          </p:cNvCxnSpPr>
          <p:nvPr/>
        </p:nvCxnSpPr>
        <p:spPr>
          <a:xfrm flipV="1">
            <a:off x="3335174" y="1909223"/>
            <a:ext cx="0" cy="259555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A23F2C-5862-4203-8890-92FB91FDAEA5}"/>
              </a:ext>
            </a:extLst>
          </p:cNvPr>
          <p:cNvCxnSpPr>
            <a:cxnSpLocks/>
          </p:cNvCxnSpPr>
          <p:nvPr/>
        </p:nvCxnSpPr>
        <p:spPr>
          <a:xfrm flipH="1">
            <a:off x="1227497" y="2021548"/>
            <a:ext cx="2135171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482DCA-5FB0-4F0E-88E5-435C8AD4CCC7}"/>
              </a:ext>
            </a:extLst>
          </p:cNvPr>
          <p:cNvSpPr txBox="1"/>
          <p:nvPr/>
        </p:nvSpPr>
        <p:spPr>
          <a:xfrm>
            <a:off x="1425460" y="1603942"/>
            <a:ext cx="1382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0.90 @ 5 years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86F20-3666-49DA-BDBE-ADA4FF3BA004}"/>
              </a:ext>
            </a:extLst>
          </p:cNvPr>
          <p:cNvSpPr txBox="1"/>
          <p:nvPr/>
        </p:nvSpPr>
        <p:spPr>
          <a:xfrm>
            <a:off x="5300663" y="1482484"/>
            <a:ext cx="1733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6C92"/>
                </a:solidFill>
                <a:latin typeface="Arial Nova" panose="020B0504020202020204" pitchFamily="34" charset="0"/>
              </a:rPr>
              <a:t>Correct probability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D1909-A79D-43A9-BFDE-0FBE0EC959A9}"/>
              </a:ext>
            </a:extLst>
          </p:cNvPr>
          <p:cNvSpPr txBox="1"/>
          <p:nvPr/>
        </p:nvSpPr>
        <p:spPr>
          <a:xfrm>
            <a:off x="5300663" y="1940263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ED7D31"/>
                </a:solidFill>
                <a:latin typeface="Arial Nova" panose="020B0504020202020204" pitchFamily="34" charset="0"/>
              </a:rPr>
              <a:t>Incorrect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9DE70-CD55-4F1C-BF6B-3CDD71B2C00E}"/>
                  </a:ext>
                </a:extLst>
              </p:cNvPr>
              <p:cNvSpPr txBox="1"/>
              <p:nvPr/>
            </p:nvSpPr>
            <p:spPr>
              <a:xfrm>
                <a:off x="5328156" y="1693754"/>
                <a:ext cx="2932469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350" i="1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0.46</m:t>
                              </m:r>
                            </m:e>
                          </m:d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en-US" sz="1350" dirty="0">
                  <a:solidFill>
                    <a:srgbClr val="006C92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9DE70-CD55-4F1C-BF6B-3CDD71B2C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156" y="1693754"/>
                <a:ext cx="2932469" cy="221920"/>
              </a:xfrm>
              <a:prstGeom prst="rect">
                <a:avLst/>
              </a:prstGeom>
              <a:blipFill>
                <a:blip r:embed="rId3"/>
                <a:stretch>
                  <a:fillRect l="-832" r="-104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E4CC41-8CE0-4401-B20B-1246321A7FBE}"/>
                  </a:ext>
                </a:extLst>
              </p:cNvPr>
              <p:cNvSpPr txBox="1"/>
              <p:nvPr/>
            </p:nvSpPr>
            <p:spPr>
              <a:xfrm>
                <a:off x="5323458" y="2193335"/>
                <a:ext cx="2932469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0.18</m:t>
                              </m:r>
                            </m:e>
                          </m:d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350" dirty="0">
                  <a:solidFill>
                    <a:srgbClr val="ED7D3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E4CC41-8CE0-4401-B20B-1246321A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58" y="2193335"/>
                <a:ext cx="2932469" cy="221920"/>
              </a:xfrm>
              <a:prstGeom prst="rect">
                <a:avLst/>
              </a:prstGeom>
              <a:blipFill>
                <a:blip r:embed="rId4"/>
                <a:stretch>
                  <a:fillRect l="-832" r="-104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43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0558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213376"/>
            <a:ext cx="725805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Suppose you had data from a meta-analysis where the relative risk of cure is 2.0 with a drug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1-year probability of cure using an annual rate of cure that is 0.47? (Hint: Is it not 2 x 0.47)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4256448" y="3194247"/>
                <a:ext cx="2174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48" y="3194247"/>
                <a:ext cx="2174250" cy="369332"/>
              </a:xfrm>
              <a:prstGeom prst="rect">
                <a:avLst/>
              </a:prstGeom>
              <a:blipFill>
                <a:blip r:embed="rId2"/>
                <a:stretch>
                  <a:fillRect l="-2241" r="-28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D06D2C5-5B77-4B4C-919E-D80650E3137F}"/>
              </a:ext>
            </a:extLst>
          </p:cNvPr>
          <p:cNvSpPr/>
          <p:nvPr/>
        </p:nvSpPr>
        <p:spPr>
          <a:xfrm>
            <a:off x="1887232" y="3205788"/>
            <a:ext cx="1363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RR * rate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09020B-C3EE-4307-8F9C-756CBE7E2927}"/>
              </a:ext>
            </a:extLst>
          </p:cNvPr>
          <p:cNvSpPr/>
          <p:nvPr/>
        </p:nvSpPr>
        <p:spPr>
          <a:xfrm>
            <a:off x="3337953" y="3194248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BCE05-CDA0-48B6-961E-443AA38C2BE4}"/>
              </a:ext>
            </a:extLst>
          </p:cNvPr>
          <p:cNvSpPr/>
          <p:nvPr/>
        </p:nvSpPr>
        <p:spPr>
          <a:xfrm>
            <a:off x="1049743" y="4101747"/>
            <a:ext cx="2168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2.0 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X 0.47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= 0.94 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50AD03-F2E3-4EB7-8810-E1DBBE9B2966}"/>
              </a:ext>
            </a:extLst>
          </p:cNvPr>
          <p:cNvSpPr/>
          <p:nvPr/>
        </p:nvSpPr>
        <p:spPr>
          <a:xfrm>
            <a:off x="3317602" y="4078665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/>
              <p:nvPr/>
            </p:nvSpPr>
            <p:spPr>
              <a:xfrm>
                <a:off x="3938127" y="4128533"/>
                <a:ext cx="3248453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</m:d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=0.61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27" y="4128533"/>
                <a:ext cx="3248453" cy="246542"/>
              </a:xfrm>
              <a:prstGeom prst="rect">
                <a:avLst/>
              </a:prstGeom>
              <a:blipFill>
                <a:blip r:embed="rId3"/>
                <a:stretch>
                  <a:fillRect l="-750" r="-75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79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277346" y="1049652"/>
            <a:ext cx="3866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 of decision trees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 description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 features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versus process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BB0B08-1E35-84B2-B9C2-DAA41F0B4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28633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</a:rPr>
              <a:t>Outline</a:t>
            </a:r>
            <a:endParaRPr lang="en-US" dirty="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0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423532" y="2017752"/>
            <a:ext cx="56296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423532" y="2630524"/>
            <a:ext cx="4489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Adjusting costs and outcomes for long time horizons</a:t>
            </a:r>
          </a:p>
        </p:txBody>
      </p:sp>
    </p:spTree>
    <p:extLst>
      <p:ext uri="{BB962C8B-B14F-4D97-AF65-F5344CB8AC3E}">
        <p14:creationId xmlns:p14="http://schemas.microsoft.com/office/powerpoint/2010/main" val="303178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904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Present Value: Current purchasing power of currency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0F32A1-BC86-47EA-BECC-AB089F866CC0}"/>
              </a:ext>
            </a:extLst>
          </p:cNvPr>
          <p:cNvSpPr/>
          <p:nvPr/>
        </p:nvSpPr>
        <p:spPr>
          <a:xfrm>
            <a:off x="1145358" y="2425046"/>
            <a:ext cx="6344828" cy="100063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2DEB0-070D-45CE-B5CB-693603C9AFB5}"/>
              </a:ext>
            </a:extLst>
          </p:cNvPr>
          <p:cNvSpPr/>
          <p:nvPr/>
        </p:nvSpPr>
        <p:spPr>
          <a:xfrm>
            <a:off x="3648173" y="2674486"/>
            <a:ext cx="1088796" cy="502697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NPV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F0294-E2FB-49C5-A469-758BE48BE81D}"/>
              </a:ext>
            </a:extLst>
          </p:cNvPr>
          <p:cNvSpPr txBox="1"/>
          <p:nvPr/>
        </p:nvSpPr>
        <p:spPr>
          <a:xfrm>
            <a:off x="3995281" y="326150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55610-C368-4BE2-9957-3BEE0E0C62D4}"/>
              </a:ext>
            </a:extLst>
          </p:cNvPr>
          <p:cNvSpPr txBox="1"/>
          <p:nvPr/>
        </p:nvSpPr>
        <p:spPr>
          <a:xfrm>
            <a:off x="1230989" y="326150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5162C-FD61-4748-BC01-85D21E1C790D}"/>
              </a:ext>
            </a:extLst>
          </p:cNvPr>
          <p:cNvSpPr txBox="1"/>
          <p:nvPr/>
        </p:nvSpPr>
        <p:spPr>
          <a:xfrm>
            <a:off x="6610373" y="326150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 err="1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80C43-DE6F-4D89-8AA9-84108BFF3FDC}"/>
              </a:ext>
            </a:extLst>
          </p:cNvPr>
          <p:cNvSpPr txBox="1"/>
          <p:nvPr/>
        </p:nvSpPr>
        <p:spPr>
          <a:xfrm>
            <a:off x="4984423" y="2179335"/>
            <a:ext cx="15872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AF403-3F15-4377-896B-BC68CA224013}"/>
              </a:ext>
            </a:extLst>
          </p:cNvPr>
          <p:cNvSpPr txBox="1"/>
          <p:nvPr/>
        </p:nvSpPr>
        <p:spPr>
          <a:xfrm>
            <a:off x="1653815" y="2179335"/>
            <a:ext cx="1125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294681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893"/>
            <a:ext cx="866431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today’s value of $1 10 years from now using a 3% discount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89FBB-4227-4459-B7ED-04828D9283E5}"/>
                  </a:ext>
                </a:extLst>
              </p:cNvPr>
              <p:cNvSpPr txBox="1"/>
              <p:nvPr/>
            </p:nvSpPr>
            <p:spPr>
              <a:xfrm>
                <a:off x="1580114" y="2314564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89FBB-4227-4459-B7ED-04828D92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114" y="2314564"/>
                <a:ext cx="2073516" cy="83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1D4EB7-BD63-4E4C-85F9-AE4925CBA32A}"/>
              </a:ext>
            </a:extLst>
          </p:cNvPr>
          <p:cNvSpPr txBox="1"/>
          <p:nvPr/>
        </p:nvSpPr>
        <p:spPr>
          <a:xfrm>
            <a:off x="217995" y="3678712"/>
            <a:ext cx="3384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= Value in today’s term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= Value at time t in the future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 = Discount rate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 = Time in the future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87D72-5E79-4ECC-B449-805D62726246}"/>
                  </a:ext>
                </a:extLst>
              </p:cNvPr>
              <p:cNvSpPr txBox="1"/>
              <p:nvPr/>
            </p:nvSpPr>
            <p:spPr>
              <a:xfrm>
                <a:off x="4973006" y="2300714"/>
                <a:ext cx="3207032" cy="864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$0.74=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1+0.03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87D72-5E79-4ECC-B449-805D6272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06" y="2300714"/>
                <a:ext cx="3207032" cy="864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D1A4E0-8015-417C-91D1-D9DD7DE7860B}"/>
              </a:ext>
            </a:extLst>
          </p:cNvPr>
          <p:cNvSpPr/>
          <p:nvPr/>
        </p:nvSpPr>
        <p:spPr>
          <a:xfrm>
            <a:off x="4200525" y="2493120"/>
            <a:ext cx="544032" cy="4795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72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today’s value of $1 from 10 years ago using the Consumer Price Index?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07583-9987-45A9-B7F2-5B15502D2483}"/>
              </a:ext>
            </a:extLst>
          </p:cNvPr>
          <p:cNvSpPr txBox="1"/>
          <p:nvPr/>
        </p:nvSpPr>
        <p:spPr>
          <a:xfrm>
            <a:off x="4348113" y="2463206"/>
            <a:ext cx="4185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Use the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CPI inflation calculator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on the BLS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DE24A-251D-C8FF-FB40-C03710EB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6" y="2344482"/>
            <a:ext cx="3428571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6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322216" y="2137892"/>
            <a:ext cx="59317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Markov models using Excel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322216" y="2691890"/>
            <a:ext cx="46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Tutorial on building Markov models in Excel</a:t>
            </a:r>
          </a:p>
        </p:txBody>
      </p:sp>
    </p:spTree>
    <p:extLst>
      <p:ext uri="{BB962C8B-B14F-4D97-AF65-F5344CB8AC3E}">
        <p14:creationId xmlns:p14="http://schemas.microsoft.com/office/powerpoint/2010/main" val="3573477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File 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130986" y="1096545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download the Excel file from the workshop’s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site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AE64C-D560-BDD8-B0DF-A61CD5DF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957" y="2006811"/>
            <a:ext cx="4659955" cy="28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061"/>
            <a:ext cx="867484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Setting up the Markov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all the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12B1F-C301-4FCA-AEEA-ACB97813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24" y="906024"/>
            <a:ext cx="4399815" cy="1547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EC77A9-BC7F-49B8-8705-699D02F6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" y="2571750"/>
            <a:ext cx="8444265" cy="21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B551CB-12BF-82F8-6768-8A45D4F4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133"/>
              </p:ext>
            </p:extLst>
          </p:nvPr>
        </p:nvGraphicFramePr>
        <p:xfrm>
          <a:off x="1197844" y="191426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347317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05148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76008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130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From / To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49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872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5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909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Assign costs and utilities to the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Since the costs and utilities are specific to each state you can list them in a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381A8-7404-4514-A781-DFE3B4FC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8" y="2383197"/>
            <a:ext cx="8761325" cy="12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63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3642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Model 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cycle is 1 year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Simulate for 100 years (or 100 cycles)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Apply an annual discount rate of 3% on costs and outcomes</a:t>
            </a:r>
          </a:p>
        </p:txBody>
      </p:sp>
    </p:spTree>
    <p:extLst>
      <p:ext uri="{BB962C8B-B14F-4D97-AF65-F5344CB8AC3E}">
        <p14:creationId xmlns:p14="http://schemas.microsoft.com/office/powerpoint/2010/main" val="407498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082"/>
            <a:ext cx="873631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361950" y="1055155"/>
            <a:ext cx="725805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Chronic diseases have long time horizons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Can’t possibly capture all the re-entry points in a decision tree (becomes repetitive)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re-entry nodes are convenient; decision branches are messy 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models are good alternatives to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439884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703D-569B-6E37-CBA0-F795D703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060-6AC6-30AE-C394-0F0C24171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09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Mathematical model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23D2EA1-E795-F08A-E885-36197904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19" y="1187408"/>
            <a:ext cx="3873810" cy="3136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CFE572-3F39-DF7D-91F6-A5D2E38F979A}"/>
              </a:ext>
            </a:extLst>
          </p:cNvPr>
          <p:cNvSpPr/>
          <p:nvPr/>
        </p:nvSpPr>
        <p:spPr>
          <a:xfrm>
            <a:off x="2607023" y="2430499"/>
            <a:ext cx="680129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2D36-3760-140C-BA7B-6F50D7764A00}"/>
              </a:ext>
            </a:extLst>
          </p:cNvPr>
          <p:cNvSpPr txBox="1"/>
          <p:nvPr/>
        </p:nvSpPr>
        <p:spPr>
          <a:xfrm>
            <a:off x="985090" y="2318408"/>
            <a:ext cx="98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We start at cell E12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5246E8-9DE7-33E7-2036-3CC4AAB37C04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1969632" y="2518463"/>
            <a:ext cx="637391" cy="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703D-569B-6E37-CBA0-F795D703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060-6AC6-30AE-C394-0F0C24171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Mathematical model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23D2EA1-E795-F08A-E885-36197904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19" y="1187408"/>
            <a:ext cx="3873810" cy="3136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CFE572-3F39-DF7D-91F6-A5D2E38F979A}"/>
              </a:ext>
            </a:extLst>
          </p:cNvPr>
          <p:cNvSpPr/>
          <p:nvPr/>
        </p:nvSpPr>
        <p:spPr>
          <a:xfrm>
            <a:off x="3508917" y="2430499"/>
            <a:ext cx="680129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E4122-1A9C-C8D5-FE39-6FA74398523F}"/>
              </a:ext>
            </a:extLst>
          </p:cNvPr>
          <p:cNvSpPr txBox="1"/>
          <p:nvPr/>
        </p:nvSpPr>
        <p:spPr>
          <a:xfrm>
            <a:off x="4720682" y="1190657"/>
            <a:ext cx="1465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size of the cohort. We’ll set this at 1.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cell is 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G6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2D36-3760-140C-BA7B-6F50D7764A00}"/>
              </a:ext>
            </a:extLst>
          </p:cNvPr>
          <p:cNvSpPr txBox="1"/>
          <p:nvPr/>
        </p:nvSpPr>
        <p:spPr>
          <a:xfrm>
            <a:off x="75463" y="1716079"/>
            <a:ext cx="20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At cycle 0, all subjects will start at the “Well” state.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In the cell, the formula is: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=$G$6 * 1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“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$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” denotes that the column / row does not change.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5246E8-9DE7-33E7-2036-3CC4AAB37C0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33600" y="2223911"/>
            <a:ext cx="1375317" cy="294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EE9AF3-8FF4-2DD2-C9EC-9F096F7FC796}"/>
              </a:ext>
            </a:extLst>
          </p:cNvPr>
          <p:cNvSpPr txBox="1"/>
          <p:nvPr/>
        </p:nvSpPr>
        <p:spPr>
          <a:xfrm>
            <a:off x="6364248" y="1744655"/>
            <a:ext cx="2058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At cycle 0, zero subjects will start at the “Illness” and “Dead” states.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In these cells, the formulas are: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=$G$6 *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AD164-BF3A-DCA6-606B-9CF37882D835}"/>
              </a:ext>
            </a:extLst>
          </p:cNvPr>
          <p:cNvSpPr/>
          <p:nvPr/>
        </p:nvSpPr>
        <p:spPr>
          <a:xfrm>
            <a:off x="4243245" y="2430498"/>
            <a:ext cx="1102044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AB6D-8433-4EAC-1F33-DCF5D794E114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5345289" y="2175542"/>
            <a:ext cx="1018959" cy="34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E6D382-58AD-3953-032F-B577C0045B29}"/>
              </a:ext>
            </a:extLst>
          </p:cNvPr>
          <p:cNvSpPr txBox="1"/>
          <p:nvPr/>
        </p:nvSpPr>
        <p:spPr>
          <a:xfrm>
            <a:off x="6364248" y="2930273"/>
            <a:ext cx="2058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Based on probability theory the sum of the expected number of subjects should be equal to cell 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G6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. In this case, that will be 1.</a:t>
            </a:r>
            <a:endParaRPr lang="en-US" sz="1000" dirty="0">
              <a:solidFill>
                <a:srgbClr val="C00000"/>
              </a:solidFill>
              <a:latin typeface="Arial Nova" panose="020B0504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99B6A7-EFEC-732E-2CF0-A38B63A6A7E2}"/>
              </a:ext>
            </a:extLst>
          </p:cNvPr>
          <p:cNvSpPr/>
          <p:nvPr/>
        </p:nvSpPr>
        <p:spPr>
          <a:xfrm>
            <a:off x="5730240" y="2416391"/>
            <a:ext cx="295178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7CDBE-171B-76A4-2904-E6866FA690FA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flipH="1" flipV="1">
            <a:off x="5877829" y="2592322"/>
            <a:ext cx="486419" cy="6918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62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AA033-785A-0BAE-FBA5-226ABE7EA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C2343-342F-5723-46BF-2634738F3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0" y="195821"/>
            <a:ext cx="867602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92B9F1-D145-F308-4576-F4FAF9C8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56BE43-0543-8857-798C-D95AD9F5F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EA3E2C-6BDE-0428-9521-1F31F80DC09F}"/>
              </a:ext>
            </a:extLst>
          </p:cNvPr>
          <p:cNvSpPr/>
          <p:nvPr/>
        </p:nvSpPr>
        <p:spPr>
          <a:xfrm>
            <a:off x="206291" y="815762"/>
            <a:ext cx="2944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1 - tp(well_illness) - 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7EECDEF-5DC9-CD26-5A0A-4E6E50349690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14363" y="1115844"/>
            <a:ext cx="1064287" cy="4772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1225803-BF03-F2AE-CE39-87B0529DE117}"/>
              </a:ext>
            </a:extLst>
          </p:cNvPr>
          <p:cNvSpPr/>
          <p:nvPr/>
        </p:nvSpPr>
        <p:spPr>
          <a:xfrm>
            <a:off x="6057900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6C54B-3015-6FCD-7707-FDB2802BD809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>
            <a:off x="1678650" y="1115844"/>
            <a:ext cx="4379250" cy="7843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42DB4EE-B3E5-A335-CE60-47EFF8074545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BC8D50-D964-7622-9440-0152C01FF46D}"/>
              </a:ext>
            </a:extLst>
          </p:cNvPr>
          <p:cNvSpPr/>
          <p:nvPr/>
        </p:nvSpPr>
        <p:spPr>
          <a:xfrm>
            <a:off x="6754855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6635C1-30DF-1BC6-2161-963E3F17EDF4}"/>
              </a:ext>
            </a:extLst>
          </p:cNvPr>
          <p:cNvCxnSpPr/>
          <p:nvPr/>
        </p:nvCxnSpPr>
        <p:spPr>
          <a:xfrm flipH="1" flipV="1">
            <a:off x="1657350" y="2073486"/>
            <a:ext cx="40412" cy="947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9A6FF7-AD82-89CB-F91F-C13E69624B25}"/>
              </a:ext>
            </a:extLst>
          </p:cNvPr>
          <p:cNvCxnSpPr>
            <a:cxnSpLocks/>
          </p:cNvCxnSpPr>
          <p:nvPr/>
        </p:nvCxnSpPr>
        <p:spPr>
          <a:xfrm flipV="1">
            <a:off x="1697762" y="2073486"/>
            <a:ext cx="5057093" cy="947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95C505A-C4C7-C206-4C22-EFFD37B3A84A}"/>
              </a:ext>
            </a:extLst>
          </p:cNvPr>
          <p:cNvSpPr/>
          <p:nvPr/>
        </p:nvSpPr>
        <p:spPr>
          <a:xfrm>
            <a:off x="1033830" y="3021250"/>
            <a:ext cx="14468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tp(well_illness)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9C2D210-FFCE-A06A-AE80-01C1E3E00D49}"/>
              </a:ext>
            </a:extLst>
          </p:cNvPr>
          <p:cNvSpPr/>
          <p:nvPr/>
        </p:nvSpPr>
        <p:spPr>
          <a:xfrm>
            <a:off x="7405320" y="179974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D2F2E2-0CFF-725A-A4BC-F75643D4E994}"/>
              </a:ext>
            </a:extLst>
          </p:cNvPr>
          <p:cNvSpPr/>
          <p:nvPr/>
        </p:nvSpPr>
        <p:spPr>
          <a:xfrm>
            <a:off x="1754981" y="3619256"/>
            <a:ext cx="13346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498796-5DC1-4F0D-2F70-EB681BB98928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345335" y="2657809"/>
            <a:ext cx="76977" cy="9614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A78C1-A475-3E33-8F52-A3D4BF1443F0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2422312" y="2073486"/>
            <a:ext cx="5023926" cy="15457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33503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62F58-752E-FADB-BFD8-3B132F46BF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A4560-2685-F211-68D2-D281B7585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trees (2)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F88CEE8-3575-7911-B5AA-621182774BB8}"/>
              </a:ext>
            </a:extLst>
          </p:cNvPr>
          <p:cNvSpPr/>
          <p:nvPr/>
        </p:nvSpPr>
        <p:spPr>
          <a:xfrm>
            <a:off x="3891968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BAF527-2ADC-6B99-14F5-1CFA3588A6F5}"/>
              </a:ext>
            </a:extLst>
          </p:cNvPr>
          <p:cNvSpPr/>
          <p:nvPr/>
        </p:nvSpPr>
        <p:spPr>
          <a:xfrm>
            <a:off x="1526272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Well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49329E-C904-7FE9-B9CB-DCA74320080A}"/>
              </a:ext>
            </a:extLst>
          </p:cNvPr>
          <p:cNvCxnSpPr>
            <a:cxnSpLocks/>
          </p:cNvCxnSpPr>
          <p:nvPr/>
        </p:nvCxnSpPr>
        <p:spPr>
          <a:xfrm>
            <a:off x="3115842" y="2630555"/>
            <a:ext cx="693974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7B21B5D4-4135-996E-0709-07ECEFA553BA}"/>
              </a:ext>
            </a:extLst>
          </p:cNvPr>
          <p:cNvSpPr/>
          <p:nvPr/>
        </p:nvSpPr>
        <p:spPr>
          <a:xfrm>
            <a:off x="6257665" y="2131327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Dead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741ED8-65A2-3521-8CBC-35859768D433}"/>
              </a:ext>
            </a:extLst>
          </p:cNvPr>
          <p:cNvCxnSpPr>
            <a:cxnSpLocks/>
          </p:cNvCxnSpPr>
          <p:nvPr/>
        </p:nvCxnSpPr>
        <p:spPr>
          <a:xfrm flipH="1">
            <a:off x="3115841" y="2448389"/>
            <a:ext cx="703659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C6EA18-69EF-B1C1-40AD-C9CF43208A9C}"/>
              </a:ext>
            </a:extLst>
          </p:cNvPr>
          <p:cNvCxnSpPr>
            <a:cxnSpLocks/>
          </p:cNvCxnSpPr>
          <p:nvPr/>
        </p:nvCxnSpPr>
        <p:spPr>
          <a:xfrm>
            <a:off x="5494711" y="2659130"/>
            <a:ext cx="693974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5F5268A-3556-BF24-4289-BAD5985A47C8}"/>
              </a:ext>
            </a:extLst>
          </p:cNvPr>
          <p:cNvCxnSpPr>
            <a:cxnSpLocks/>
            <a:stCxn id="5" idx="1"/>
            <a:endCxn id="5" idx="0"/>
          </p:cNvCxnSpPr>
          <p:nvPr/>
        </p:nvCxnSpPr>
        <p:spPr>
          <a:xfrm rot="5400000" flipH="1" flipV="1">
            <a:off x="1953914" y="1926666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055493B4-A947-F171-29BC-B376E301FC7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9752" y="1950588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C7436133-9C3B-409E-1DC9-847066341D5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5307" y="1926665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813508B9-3E75-52F7-B617-71A8E24C774D}"/>
              </a:ext>
            </a:extLst>
          </p:cNvPr>
          <p:cNvCxnSpPr>
            <a:cxnSpLocks/>
            <a:stCxn id="5" idx="4"/>
            <a:endCxn id="7" idx="3"/>
          </p:cNvCxnSpPr>
          <p:nvPr/>
        </p:nvCxnSpPr>
        <p:spPr>
          <a:xfrm rot="5400000" flipH="1" flipV="1">
            <a:off x="4319610" y="851137"/>
            <a:ext cx="128998" cy="4193072"/>
          </a:xfrm>
          <a:prstGeom prst="curvedConnector3">
            <a:avLst>
              <a:gd name="adj1" fmla="val -520561"/>
            </a:avLst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B3DA70B-BCA6-E8FD-3570-3961E4C278DA}"/>
              </a:ext>
            </a:extLst>
          </p:cNvPr>
          <p:cNvSpPr/>
          <p:nvPr/>
        </p:nvSpPr>
        <p:spPr>
          <a:xfrm>
            <a:off x="4359442" y="3732821"/>
            <a:ext cx="4491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tp3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CD73FD-C60B-E839-9F76-258D881F3A16}"/>
              </a:ext>
            </a:extLst>
          </p:cNvPr>
          <p:cNvSpPr/>
          <p:nvPr/>
        </p:nvSpPr>
        <p:spPr>
          <a:xfrm>
            <a:off x="6480645" y="1613853"/>
            <a:ext cx="4491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tp7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EEEB9-EF60-0987-64BF-2B0E97A72DDF}"/>
              </a:ext>
            </a:extLst>
          </p:cNvPr>
          <p:cNvSpPr/>
          <p:nvPr/>
        </p:nvSpPr>
        <p:spPr>
          <a:xfrm>
            <a:off x="5592591" y="2271667"/>
            <a:ext cx="44916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tp6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8736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7602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2D2679-CA21-471A-AF96-18CC81E55EF3}"/>
              </a:ext>
            </a:extLst>
          </p:cNvPr>
          <p:cNvSpPr/>
          <p:nvPr/>
        </p:nvSpPr>
        <p:spPr>
          <a:xfrm>
            <a:off x="206291" y="815762"/>
            <a:ext cx="2944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1 - tp(well_illness) - 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5391DC-1FBD-4B26-ADCD-6CA78CF2653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14363" y="1115844"/>
            <a:ext cx="1064287" cy="4772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057900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F73EBB-8D7A-4C4A-BDB8-C12162B00BFE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>
            <a:off x="1678650" y="1115844"/>
            <a:ext cx="4379250" cy="7843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0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1047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754855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033830" y="3021250"/>
            <a:ext cx="14468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tp(well_illness)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403264-3934-4694-AC4D-302D4D26796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657350" y="2073486"/>
            <a:ext cx="99916" cy="947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stCxn id="14" idx="0"/>
          </p:cNvCxnSpPr>
          <p:nvPr/>
        </p:nvCxnSpPr>
        <p:spPr>
          <a:xfrm flipV="1">
            <a:off x="1757266" y="1900238"/>
            <a:ext cx="4997589" cy="11210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865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296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7405320" y="179974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754981" y="3619256"/>
            <a:ext cx="13346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403264-3934-4694-AC4D-302D4D26796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345335" y="2657809"/>
            <a:ext cx="76977" cy="9614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flipV="1">
            <a:off x="2422312" y="1892618"/>
            <a:ext cx="4983008" cy="1726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989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9021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8084050" y="30835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367401" y="2985496"/>
            <a:ext cx="186650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Check to see that the probabilities sum to 1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3233909" y="3176390"/>
            <a:ext cx="4850141" cy="1668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1628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05689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417781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085832" y="3739577"/>
            <a:ext cx="26707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1 is 0.83 * $500 = $415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421222" y="2354554"/>
            <a:ext cx="1289453" cy="13850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354554"/>
            <a:ext cx="1179821" cy="13850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39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5801"/>
            <a:ext cx="8590320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417781" y="2331430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241401" y="3812263"/>
            <a:ext cx="24692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2 is 0.7339 * $500 = $366.95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476038" y="2517168"/>
            <a:ext cx="1234637" cy="1295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517168"/>
            <a:ext cx="1234637" cy="1295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331430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47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71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(2)</a:t>
            </a:r>
          </a:p>
        </p:txBody>
      </p:sp>
      <p:pic>
        <p:nvPicPr>
          <p:cNvPr id="4" name="Picture 3" descr="A diagram of a patient's disease&#10;&#10;Description automatically generated">
            <a:extLst>
              <a:ext uri="{FF2B5EF4-FFF2-40B4-BE49-F238E27FC236}">
                <a16:creationId xmlns:a16="http://schemas.microsoft.com/office/drawing/2014/main" id="{1DCEB080-8E29-D5BB-C898-971D7CBF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94" y="1299443"/>
            <a:ext cx="5213351" cy="32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7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2072"/>
            <a:ext cx="8621057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217543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2622877" y="3854742"/>
            <a:ext cx="25024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utility at cycle 1 is 0.83 * 1 = 0.83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874088" y="2354554"/>
            <a:ext cx="2636349" cy="1500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354554"/>
            <a:ext cx="2632687" cy="1500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47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9631"/>
            <a:ext cx="8674845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217543" y="2324362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2745185" y="3931985"/>
            <a:ext cx="25781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utility at cycle 2  is 0.7339 * 1 = 0.73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4034254" y="2510100"/>
            <a:ext cx="2476183" cy="1421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510100"/>
            <a:ext cx="2792853" cy="1421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324362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40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5531"/>
            <a:ext cx="8651793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4987345" y="2079066"/>
            <a:ext cx="654597" cy="842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3946442" y="1092751"/>
            <a:ext cx="2331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Sum the costs to get the total expected costs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4794643" y="1751969"/>
            <a:ext cx="847299" cy="1993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134FFA-B83C-428E-B877-E3FCB437D00A}"/>
              </a:ext>
            </a:extLst>
          </p:cNvPr>
          <p:cNvSpPr/>
          <p:nvPr/>
        </p:nvSpPr>
        <p:spPr>
          <a:xfrm>
            <a:off x="6719101" y="1091395"/>
            <a:ext cx="2331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Sum the QALYs to get the total expected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5E713-F911-4967-9C4B-AD34F855D63F}"/>
              </a:ext>
            </a:extLst>
          </p:cNvPr>
          <p:cNvSpPr/>
          <p:nvPr/>
        </p:nvSpPr>
        <p:spPr>
          <a:xfrm>
            <a:off x="7668091" y="2080242"/>
            <a:ext cx="654597" cy="842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A55C9-10AD-4217-A423-88D56536D647}"/>
              </a:ext>
            </a:extLst>
          </p:cNvPr>
          <p:cNvSpPr/>
          <p:nvPr/>
        </p:nvSpPr>
        <p:spPr>
          <a:xfrm>
            <a:off x="7475389" y="1753145"/>
            <a:ext cx="847299" cy="1993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87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488" y="188158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Applying discounting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7CE6E-49BB-4B46-80FA-2EE5F9D7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0" y="1693245"/>
            <a:ext cx="3487703" cy="1587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890C-6F4E-442B-A878-86D80CD55A32}"/>
                  </a:ext>
                </a:extLst>
              </p:cNvPr>
              <p:cNvSpPr txBox="1"/>
              <p:nvPr/>
            </p:nvSpPr>
            <p:spPr>
              <a:xfrm>
                <a:off x="399020" y="3981472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890C-6F4E-442B-A878-86D80CD5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" y="3981472"/>
                <a:ext cx="2073516" cy="836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75A2535-7FCD-4908-83A4-00B076DC0EA9}"/>
              </a:ext>
            </a:extLst>
          </p:cNvPr>
          <p:cNvSpPr/>
          <p:nvPr/>
        </p:nvSpPr>
        <p:spPr>
          <a:xfrm>
            <a:off x="646302" y="2150716"/>
            <a:ext cx="682877" cy="12005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3650C-EE64-4B64-8041-25BF1CAB8178}"/>
              </a:ext>
            </a:extLst>
          </p:cNvPr>
          <p:cNvSpPr/>
          <p:nvPr/>
        </p:nvSpPr>
        <p:spPr>
          <a:xfrm>
            <a:off x="2219207" y="4377570"/>
            <a:ext cx="289245" cy="4245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2EB4-57CD-444E-BE19-D6F902566AA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329178" y="3351229"/>
            <a:ext cx="1034651" cy="10263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D80036-F749-49F1-955B-E2C18ABB1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004" y="2080014"/>
            <a:ext cx="4509013" cy="12005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F11BC4-D0DA-4FCD-BBBF-C9B230D6F7EA}"/>
              </a:ext>
            </a:extLst>
          </p:cNvPr>
          <p:cNvSpPr/>
          <p:nvPr/>
        </p:nvSpPr>
        <p:spPr>
          <a:xfrm>
            <a:off x="1533716" y="3952915"/>
            <a:ext cx="468877" cy="4245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744AF8-D44B-4C45-9199-4BFE273E90BD}"/>
              </a:ext>
            </a:extLst>
          </p:cNvPr>
          <p:cNvSpPr/>
          <p:nvPr/>
        </p:nvSpPr>
        <p:spPr>
          <a:xfrm>
            <a:off x="6861364" y="2480602"/>
            <a:ext cx="768161" cy="1983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BDE439-38A5-4121-A69F-44182758DA5C}"/>
              </a:ext>
            </a:extLst>
          </p:cNvPr>
          <p:cNvCxnSpPr>
            <a:cxnSpLocks/>
          </p:cNvCxnSpPr>
          <p:nvPr/>
        </p:nvCxnSpPr>
        <p:spPr>
          <a:xfrm flipV="1">
            <a:off x="2012056" y="2579755"/>
            <a:ext cx="4849308" cy="15854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9F555D-8D03-40CC-B61E-D208DDE4007B}"/>
              </a:ext>
            </a:extLst>
          </p:cNvPr>
          <p:cNvSpPr txBox="1"/>
          <p:nvPr/>
        </p:nvSpPr>
        <p:spPr>
          <a:xfrm>
            <a:off x="4436710" y="443536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is the annual discount rate at 3%</a:t>
            </a:r>
          </a:p>
        </p:txBody>
      </p:sp>
    </p:spTree>
    <p:extLst>
      <p:ext uri="{BB962C8B-B14F-4D97-AF65-F5344CB8AC3E}">
        <p14:creationId xmlns:p14="http://schemas.microsoft.com/office/powerpoint/2010/main" val="34837963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6987E-13FB-7EE0-76EA-278BB011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914510"/>
            <a:ext cx="7652307" cy="1244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269"/>
            <a:ext cx="8605689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Discount expected costs and utilities 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764089" y="1458025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989500" y="3099115"/>
            <a:ext cx="38356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1 with discounting is </a:t>
            </a:r>
          </a:p>
          <a:p>
            <a:r>
              <a:rPr lang="en-US" sz="135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$402.91 = </a:t>
            </a:r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(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0.83 * $500</a:t>
            </a:r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) / </a:t>
            </a:r>
            <a:r>
              <a:rPr lang="en-US" sz="1350" b="1" dirty="0">
                <a:solidFill>
                  <a:srgbClr val="00B050"/>
                </a:solidFill>
                <a:latin typeface="Arial Nova" panose="020B0504020202020204" pitchFamily="34" charset="0"/>
              </a:rPr>
              <a:t>(1 + 0.03)</a:t>
            </a:r>
            <a:r>
              <a:rPr lang="en-US" sz="1350" b="1" baseline="30000" dirty="0">
                <a:solidFill>
                  <a:srgbClr val="00B050"/>
                </a:solidFill>
                <a:latin typeface="Arial Nova" panose="020B0504020202020204" pitchFamily="34" charset="0"/>
              </a:rPr>
              <a:t>1</a:t>
            </a:r>
            <a:endParaRPr lang="en-US" sz="1350" dirty="0">
              <a:solidFill>
                <a:schemeClr val="tx2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907311" y="1643763"/>
            <a:ext cx="1149672" cy="14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725034" y="1643763"/>
            <a:ext cx="1182277" cy="14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1432140" y="1458025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9DA806-AF66-C8D4-B8AE-57ECF9A30A38}"/>
                  </a:ext>
                </a:extLst>
              </p:cNvPr>
              <p:cNvSpPr txBox="1"/>
              <p:nvPr/>
            </p:nvSpPr>
            <p:spPr>
              <a:xfrm>
                <a:off x="1224481" y="4039570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9DA806-AF66-C8D4-B8AE-57ECF9A30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81" y="4039570"/>
                <a:ext cx="2073516" cy="836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11542137-7AA5-0C94-C3FB-58AB6AB4F079}"/>
              </a:ext>
            </a:extLst>
          </p:cNvPr>
          <p:cNvSpPr/>
          <p:nvPr/>
        </p:nvSpPr>
        <p:spPr>
          <a:xfrm rot="5400000">
            <a:off x="3301433" y="3384990"/>
            <a:ext cx="138322" cy="599893"/>
          </a:xfrm>
          <a:prstGeom prst="rightBrace">
            <a:avLst>
              <a:gd name="adj1" fmla="val 108424"/>
              <a:gd name="adj2" fmla="val 50000"/>
            </a:avLst>
          </a:prstGeom>
          <a:ln w="19050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EC79129-97DC-67D4-BB90-49DA106FEC5F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2936871" y="4187821"/>
            <a:ext cx="913152" cy="45706"/>
          </a:xfrm>
          <a:prstGeom prst="bentConnector5">
            <a:avLst>
              <a:gd name="adj1" fmla="val -188"/>
              <a:gd name="adj2" fmla="val -679523"/>
              <a:gd name="adj3" fmla="val 78443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856BE3F-EF55-B235-466F-304677F95170}"/>
              </a:ext>
            </a:extLst>
          </p:cNvPr>
          <p:cNvSpPr/>
          <p:nvPr/>
        </p:nvSpPr>
        <p:spPr>
          <a:xfrm rot="5400000">
            <a:off x="2321183" y="3249533"/>
            <a:ext cx="138324" cy="858108"/>
          </a:xfrm>
          <a:prstGeom prst="rightBrace">
            <a:avLst>
              <a:gd name="adj1" fmla="val 108424"/>
              <a:gd name="adj2" fmla="val 23360"/>
            </a:avLst>
          </a:prstGeom>
          <a:ln w="19050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36F628-7E7C-C150-3894-98DC425F0C7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616200" y="3747749"/>
            <a:ext cx="2745" cy="291821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CDA49D-2087-42C1-ADAA-79C678562BE9}"/>
              </a:ext>
            </a:extLst>
          </p:cNvPr>
          <p:cNvCxnSpPr/>
          <p:nvPr/>
        </p:nvCxnSpPr>
        <p:spPr>
          <a:xfrm flipV="1">
            <a:off x="1432140" y="3606946"/>
            <a:ext cx="0" cy="62215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202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34"/>
            <a:ext cx="864045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C9B7C-C877-49EC-87EC-4506FB94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7" y="1966345"/>
            <a:ext cx="8514415" cy="12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41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585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836A1-3A4F-04AB-E861-CE939E20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968578" y="934722"/>
            <a:ext cx="5503873" cy="405905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2263D0-B6A9-31BF-1678-CF860E7B1AED}"/>
              </a:ext>
            </a:extLst>
          </p:cNvPr>
          <p:cNvSpPr/>
          <p:nvPr/>
        </p:nvSpPr>
        <p:spPr>
          <a:xfrm>
            <a:off x="2667484" y="2411220"/>
            <a:ext cx="1514293" cy="258255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04D56-B27F-664B-46E6-37A35E3B229F}"/>
              </a:ext>
            </a:extLst>
          </p:cNvPr>
          <p:cNvSpPr txBox="1"/>
          <p:nvPr/>
        </p:nvSpPr>
        <p:spPr>
          <a:xfrm>
            <a:off x="297030" y="3443185"/>
            <a:ext cx="1450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1: Select the data from cycle 0 to 100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E39FC1E-1088-2B68-2613-BFBCE3DD0C34}"/>
              </a:ext>
            </a:extLst>
          </p:cNvPr>
          <p:cNvSpPr/>
          <p:nvPr/>
        </p:nvSpPr>
        <p:spPr>
          <a:xfrm>
            <a:off x="2358803" y="2492759"/>
            <a:ext cx="221319" cy="2501016"/>
          </a:xfrm>
          <a:prstGeom prst="leftBrace">
            <a:avLst>
              <a:gd name="adj1" fmla="val 282513"/>
              <a:gd name="adj2" fmla="val 50000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01E4F-53A9-3AA1-85C8-6B8165BBD3B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47259" y="3743267"/>
            <a:ext cx="61154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F1287A-0E07-6FB7-48B2-70778F2C9692}"/>
              </a:ext>
            </a:extLst>
          </p:cNvPr>
          <p:cNvSpPr/>
          <p:nvPr/>
        </p:nvSpPr>
        <p:spPr>
          <a:xfrm>
            <a:off x="4520551" y="1272343"/>
            <a:ext cx="1600686" cy="113887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32B5615-284A-853C-BBC3-2E7AA6D2533A}"/>
              </a:ext>
            </a:extLst>
          </p:cNvPr>
          <p:cNvSpPr/>
          <p:nvPr/>
        </p:nvSpPr>
        <p:spPr>
          <a:xfrm rot="10800000">
            <a:off x="6196953" y="1272343"/>
            <a:ext cx="221319" cy="1074811"/>
          </a:xfrm>
          <a:prstGeom prst="leftBrace">
            <a:avLst>
              <a:gd name="adj1" fmla="val 282513"/>
              <a:gd name="adj2" fmla="val 39887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AAA2D-C558-4357-FD68-EF7AE3752F92}"/>
              </a:ext>
            </a:extLst>
          </p:cNvPr>
          <p:cNvSpPr txBox="1"/>
          <p:nvPr/>
        </p:nvSpPr>
        <p:spPr>
          <a:xfrm>
            <a:off x="7486202" y="1364446"/>
            <a:ext cx="1450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2: Insert a chart using the X-Y scatter and the Scatter with Smooth Lines and Markers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C6A3E-D11F-620C-50EF-D3B41F1B3AD4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flipH="1">
            <a:off x="6418272" y="1918444"/>
            <a:ext cx="106793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2A996E-F7F3-B5ED-0CF1-5F2821D83F26}"/>
              </a:ext>
            </a:extLst>
          </p:cNvPr>
          <p:cNvSpPr txBox="1"/>
          <p:nvPr/>
        </p:nvSpPr>
        <p:spPr>
          <a:xfrm>
            <a:off x="7693770" y="3443185"/>
            <a:ext cx="1450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3: A chart will appear; make changes to match the figure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A10A53-27EF-2A6E-7268-89E09FF89F1D}"/>
              </a:ext>
            </a:extLst>
          </p:cNvPr>
          <p:cNvSpPr/>
          <p:nvPr/>
        </p:nvSpPr>
        <p:spPr>
          <a:xfrm>
            <a:off x="5223338" y="3129562"/>
            <a:ext cx="2065548" cy="122533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1F2E26D-7889-3713-A2B5-8313A0B6315E}"/>
              </a:ext>
            </a:extLst>
          </p:cNvPr>
          <p:cNvSpPr/>
          <p:nvPr/>
        </p:nvSpPr>
        <p:spPr>
          <a:xfrm rot="10800000">
            <a:off x="7336489" y="3126030"/>
            <a:ext cx="357281" cy="1228868"/>
          </a:xfrm>
          <a:prstGeom prst="leftBrace">
            <a:avLst>
              <a:gd name="adj1" fmla="val 282513"/>
              <a:gd name="adj2" fmla="val 47382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44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AD093-C86A-42EC-92A4-16304D7A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34" y="1232683"/>
            <a:ext cx="5210071" cy="37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3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2F4E1-F8BA-982D-B0F4-0685837FB2AD}"/>
              </a:ext>
            </a:extLst>
          </p:cNvPr>
          <p:cNvSpPr txBox="1"/>
          <p:nvPr/>
        </p:nvSpPr>
        <p:spPr>
          <a:xfrm>
            <a:off x="297790" y="1680831"/>
            <a:ext cx="532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Questions</a:t>
            </a:r>
            <a:endParaRPr lang="en-US" sz="2800" i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628F8-02B0-E9A6-7594-854EB0F0CF1B}"/>
              </a:ext>
            </a:extLst>
          </p:cNvPr>
          <p:cNvSpPr txBox="1"/>
          <p:nvPr/>
        </p:nvSpPr>
        <p:spPr>
          <a:xfrm>
            <a:off x="707992" y="2594961"/>
            <a:ext cx="539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email: mark.bounthavong@va.gov</a:t>
            </a:r>
          </a:p>
          <a:p>
            <a:r>
              <a:rPr lang="en-US" sz="20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GitHub: https://github.com/mbounthavong</a:t>
            </a:r>
            <a:endParaRPr lang="en-US" sz="1200" i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Email with solid fill">
            <a:extLst>
              <a:ext uri="{FF2B5EF4-FFF2-40B4-BE49-F238E27FC236}">
                <a16:creationId xmlns:a16="http://schemas.microsoft.com/office/drawing/2014/main" id="{7083F5F0-DA68-AC2E-DF89-DA624B51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142" y="2669076"/>
            <a:ext cx="279828" cy="279828"/>
          </a:xfrm>
          <a:prstGeom prst="rect">
            <a:avLst/>
          </a:prstGeom>
        </p:spPr>
      </p:pic>
      <p:pic>
        <p:nvPicPr>
          <p:cNvPr id="8" name="Picture 2" descr="Github - Free social media icons">
            <a:extLst>
              <a:ext uri="{FF2B5EF4-FFF2-40B4-BE49-F238E27FC236}">
                <a16:creationId xmlns:a16="http://schemas.microsoft.com/office/drawing/2014/main" id="{C318570C-BF98-5504-AD21-07A797D4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4" y="2984153"/>
            <a:ext cx="252726" cy="2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908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REFERENCES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5A4E6-EE71-4458-A6BB-D7BB1581044B}"/>
              </a:ext>
            </a:extLst>
          </p:cNvPr>
          <p:cNvSpPr txBox="1"/>
          <p:nvPr/>
        </p:nvSpPr>
        <p:spPr>
          <a:xfrm>
            <a:off x="152400" y="1657603"/>
            <a:ext cx="413776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Briggs and </a:t>
            </a:r>
            <a:r>
              <a:rPr lang="en-US" sz="1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Sculpher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Introduction to Markov Models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site </a:t>
            </a:r>
            <a:r>
              <a:rPr lang="en-US" sz="1600" dirty="0">
                <a:solidFill>
                  <a:schemeClr val="bg1"/>
                </a:solidFill>
              </a:rPr>
              <a:t>for Markov model</a:t>
            </a: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>
                <a:solidFill>
                  <a:schemeClr val="bg1"/>
                </a:solidFill>
              </a:rPr>
              <a:t>Online Markov </a:t>
            </a:r>
            <a:r>
              <a:rPr lang="en-US" sz="1600" dirty="0">
                <a:solidFill>
                  <a:schemeClr val="bg1"/>
                </a:solidFill>
              </a:rPr>
              <a:t>model tutorial (</a:t>
            </a:r>
            <a:r>
              <a:rPr lang="en-US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385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8B656-8B69-8923-986C-674F38ED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32" y="1032494"/>
            <a:ext cx="3769375" cy="38511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39E07-C3E8-A5F8-36F6-6836A42B9C53}"/>
              </a:ext>
            </a:extLst>
          </p:cNvPr>
          <p:cNvSpPr/>
          <p:nvPr/>
        </p:nvSpPr>
        <p:spPr>
          <a:xfrm>
            <a:off x="4225631" y="1032494"/>
            <a:ext cx="882563" cy="31980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B85C7-0126-45EF-E2AD-9C840AF39923}"/>
              </a:ext>
            </a:extLst>
          </p:cNvPr>
          <p:cNvSpPr txBox="1"/>
          <p:nvPr/>
        </p:nvSpPr>
        <p:spPr>
          <a:xfrm>
            <a:off x="5323078" y="953234"/>
            <a:ext cx="19339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This part of the decision tree is a repeat of the Illness node. </a:t>
            </a:r>
          </a:p>
          <a:p>
            <a:endParaRPr lang="en-US" sz="1000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When a subject has an illness, they can live or die. If they live and have another illness, they can live or die once again. </a:t>
            </a:r>
          </a:p>
          <a:p>
            <a:endParaRPr lang="en-US" sz="1000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This cycle repeats itself over and over. </a:t>
            </a:r>
          </a:p>
        </p:txBody>
      </p:sp>
    </p:spTree>
    <p:extLst>
      <p:ext uri="{BB962C8B-B14F-4D97-AF65-F5344CB8AC3E}">
        <p14:creationId xmlns:p14="http://schemas.microsoft.com/office/powerpoint/2010/main" val="262852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FACC289-C5BF-F994-D6CC-9B8CE109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80" y="1475136"/>
            <a:ext cx="7128039" cy="334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611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(4)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39B576-A710-4D4C-8711-00B1BAFD0A8C}"/>
              </a:ext>
            </a:extLst>
          </p:cNvPr>
          <p:cNvSpPr/>
          <p:nvPr/>
        </p:nvSpPr>
        <p:spPr>
          <a:xfrm>
            <a:off x="7545711" y="1917234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2DC5BB-8095-44F5-88AB-AA07C9462FC1}"/>
              </a:ext>
            </a:extLst>
          </p:cNvPr>
          <p:cNvSpPr/>
          <p:nvPr/>
        </p:nvSpPr>
        <p:spPr>
          <a:xfrm>
            <a:off x="4867524" y="3413191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6BF06B-1CAD-40A3-B121-224CC78C697A}"/>
              </a:ext>
            </a:extLst>
          </p:cNvPr>
          <p:cNvSpPr/>
          <p:nvPr/>
        </p:nvSpPr>
        <p:spPr>
          <a:xfrm>
            <a:off x="7557245" y="1628695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3AE533-FD87-442C-8860-A27FC62A462F}"/>
              </a:ext>
            </a:extLst>
          </p:cNvPr>
          <p:cNvSpPr/>
          <p:nvPr/>
        </p:nvSpPr>
        <p:spPr>
          <a:xfrm>
            <a:off x="4872768" y="2083456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C0730B-42A3-4A41-BD62-F778E7AB1F52}"/>
              </a:ext>
            </a:extLst>
          </p:cNvPr>
          <p:cNvSpPr/>
          <p:nvPr/>
        </p:nvSpPr>
        <p:spPr>
          <a:xfrm>
            <a:off x="7545711" y="2937661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3511C9-617B-4274-AA16-3109E06BAAF8}"/>
              </a:ext>
            </a:extLst>
          </p:cNvPr>
          <p:cNvSpPr/>
          <p:nvPr/>
        </p:nvSpPr>
        <p:spPr>
          <a:xfrm>
            <a:off x="7557245" y="3243459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AEB2F0-68A2-456D-8142-88E0DD5ECAC5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5012234" y="2055914"/>
            <a:ext cx="2533476" cy="1357277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209F478-396A-4E41-8455-4DCC30911513}"/>
              </a:ext>
            </a:extLst>
          </p:cNvPr>
          <p:cNvCxnSpPr>
            <a:stCxn id="17" idx="2"/>
            <a:endCxn id="12" idx="4"/>
          </p:cNvCxnSpPr>
          <p:nvPr/>
        </p:nvCxnSpPr>
        <p:spPr>
          <a:xfrm rot="10800000">
            <a:off x="5017479" y="2360817"/>
            <a:ext cx="2528233" cy="715525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688C005-661B-446D-807A-88041B7E2E69}"/>
              </a:ext>
            </a:extLst>
          </p:cNvPr>
          <p:cNvCxnSpPr>
            <a:stCxn id="18" idx="4"/>
            <a:endCxn id="8" idx="4"/>
          </p:cNvCxnSpPr>
          <p:nvPr/>
        </p:nvCxnSpPr>
        <p:spPr>
          <a:xfrm rot="5400000">
            <a:off x="6272228" y="2260825"/>
            <a:ext cx="169733" cy="2689721"/>
          </a:xfrm>
          <a:prstGeom prst="curvedConnector3">
            <a:avLst>
              <a:gd name="adj1" fmla="val 39665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8E18468-4B93-4356-957B-8536C46FC34A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rot="16200000" flipH="1" flipV="1">
            <a:off x="6132337" y="513837"/>
            <a:ext cx="454760" cy="2684477"/>
          </a:xfrm>
          <a:prstGeom prst="curvedConnector3">
            <a:avLst>
              <a:gd name="adj1" fmla="val -6944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F6AF9F-1662-45F0-B591-D4E3133ED8BC}"/>
              </a:ext>
            </a:extLst>
          </p:cNvPr>
          <p:cNvSpPr/>
          <p:nvPr/>
        </p:nvSpPr>
        <p:spPr>
          <a:xfrm>
            <a:off x="6119500" y="996129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48C10-912E-4072-80B8-086E9143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5" y="1451374"/>
            <a:ext cx="5290794" cy="26263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4F110B-D7D2-51D2-5F77-000438CA6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</a:t>
            </a:r>
            <a:r>
              <a:rPr lang="en-US" sz="2400">
                <a:latin typeface="Arial Nova" panose="020B0504020202020204" pitchFamily="34" charset="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433659014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2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3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6296</TotalTime>
  <Words>2089</Words>
  <Application>Microsoft Office PowerPoint</Application>
  <PresentationFormat>On-screen Show (16:9)</PresentationFormat>
  <Paragraphs>545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Arial Nova</vt:lpstr>
      <vt:lpstr>calibri</vt:lpstr>
      <vt:lpstr>calibri</vt:lpstr>
      <vt:lpstr>Cambria Math</vt:lpstr>
      <vt:lpstr>Georgia</vt:lpstr>
      <vt:lpstr>Segoe UI</vt:lpstr>
      <vt:lpstr>Section Slides</vt:lpstr>
      <vt:lpstr>Content Slides</vt:lpstr>
      <vt:lpstr>Closing Slides</vt:lpstr>
      <vt:lpstr>PowerPoint Presentation</vt:lpstr>
      <vt:lpstr>Disclosures and Disclaimers</vt:lpstr>
      <vt:lpstr>Download files from github</vt:lpstr>
      <vt:lpstr>Outline</vt:lpstr>
      <vt:lpstr>Limitations of decision tree (1)</vt:lpstr>
      <vt:lpstr>Limitations of decision tree (2)</vt:lpstr>
      <vt:lpstr>Limitations of decision tree (3)</vt:lpstr>
      <vt:lpstr>Limitations of decision tree (4)</vt:lpstr>
      <vt:lpstr>Limitations of decision tree (5)</vt:lpstr>
      <vt:lpstr>Markov model structure</vt:lpstr>
      <vt:lpstr>Markov model - description</vt:lpstr>
      <vt:lpstr>Markov model – disease states</vt:lpstr>
      <vt:lpstr>Markov model – transition probabilities (1) </vt:lpstr>
      <vt:lpstr>Markov model – transition probabilities (2)</vt:lpstr>
      <vt:lpstr>Markov matrix</vt:lpstr>
      <vt:lpstr>Markov model – features</vt:lpstr>
      <vt:lpstr>Markov chain versus process (1)</vt:lpstr>
      <vt:lpstr>Markov chain versus process (2)</vt:lpstr>
      <vt:lpstr>PowerPoint Presentation</vt:lpstr>
      <vt:lpstr>PowerPoint Presentation</vt:lpstr>
      <vt:lpstr>Cohort versus Microsimulations (1)</vt:lpstr>
      <vt:lpstr>Cohort versus Microsimulations (1)</vt:lpstr>
      <vt:lpstr>Cohort versus Microsimulations (2)</vt:lpstr>
      <vt:lpstr>Cohort versus Microsimulations (3)</vt:lpstr>
      <vt:lpstr>Cohort versus Microsimulations (4)</vt:lpstr>
      <vt:lpstr>Cohort versus Microsimulations (5)</vt:lpstr>
      <vt:lpstr>Cohort versus Microsimulations (6)</vt:lpstr>
      <vt:lpstr>Cohort versus Microsimulations (7)</vt:lpstr>
      <vt:lpstr>Cohort versus Microsimulations (8)</vt:lpstr>
      <vt:lpstr>Cohort versus Microsimulations (9)</vt:lpstr>
      <vt:lpstr>Cohort versus Microsimulations (10)</vt:lpstr>
      <vt:lpstr>Cohort versus Microsimulations (11)</vt:lpstr>
      <vt:lpstr>Cohort versus Microsimulations (12)</vt:lpstr>
      <vt:lpstr>PowerPoint Presentation</vt:lpstr>
      <vt:lpstr>Estimating transition probabilities (1)</vt:lpstr>
      <vt:lpstr>Estimating transition probabilities (2)</vt:lpstr>
      <vt:lpstr>Estimating transition probabilities (3)</vt:lpstr>
      <vt:lpstr>Estimating transition probabilities (4)</vt:lpstr>
      <vt:lpstr>Estimating transition probabilities (5)</vt:lpstr>
      <vt:lpstr>PowerPoint Presentation</vt:lpstr>
      <vt:lpstr>Discounting and inflation</vt:lpstr>
      <vt:lpstr>Discounting</vt:lpstr>
      <vt:lpstr>Inflation</vt:lpstr>
      <vt:lpstr>PowerPoint Presentation</vt:lpstr>
      <vt:lpstr>File location</vt:lpstr>
      <vt:lpstr>Setting up the Markov model</vt:lpstr>
      <vt:lpstr>Markov matrix</vt:lpstr>
      <vt:lpstr>Assign costs and utilities to the states</vt:lpstr>
      <vt:lpstr>Model properties</vt:lpstr>
      <vt:lpstr>Mathematical model</vt:lpstr>
      <vt:lpstr>Mathematical model</vt:lpstr>
      <vt:lpstr>Calculating expected probabilities (1)</vt:lpstr>
      <vt:lpstr>Limitations of decision trees (2)</vt:lpstr>
      <vt:lpstr>Calculating expected probabilities (1)</vt:lpstr>
      <vt:lpstr>Calculating expected probabilities (2)</vt:lpstr>
      <vt:lpstr>Calculating expected probabilities (3)</vt:lpstr>
      <vt:lpstr>Calculating expected probabilities (4)</vt:lpstr>
      <vt:lpstr>Calculating expected costs and utilities (1)</vt:lpstr>
      <vt:lpstr>Calculating expected costs and utilities (2)</vt:lpstr>
      <vt:lpstr>Calculating expected costs and utilities (3)</vt:lpstr>
      <vt:lpstr>Calculating expected costs and utilities (4)</vt:lpstr>
      <vt:lpstr>Calculating expected costs and utilities (5)</vt:lpstr>
      <vt:lpstr>Applying discounting</vt:lpstr>
      <vt:lpstr>Discount expected costs and utilities (1)</vt:lpstr>
      <vt:lpstr>Markov model results (1)</vt:lpstr>
      <vt:lpstr>Markov model results (2)</vt:lpstr>
      <vt:lpstr>Markov model results (2)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Bounthavong, Mark</cp:lastModifiedBy>
  <cp:revision>713</cp:revision>
  <cp:lastPrinted>2015-03-25T16:12:35Z</cp:lastPrinted>
  <dcterms:created xsi:type="dcterms:W3CDTF">2016-05-16T17:59:33Z</dcterms:created>
  <dcterms:modified xsi:type="dcterms:W3CDTF">2024-02-13T15:46:54Z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